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46"/>
  </p:notesMasterIdLst>
  <p:sldIdLst>
    <p:sldId id="256" r:id="rId2"/>
    <p:sldId id="257" r:id="rId3"/>
    <p:sldId id="258" r:id="rId4"/>
    <p:sldId id="259" r:id="rId5"/>
    <p:sldId id="283" r:id="rId6"/>
    <p:sldId id="291" r:id="rId7"/>
    <p:sldId id="290" r:id="rId8"/>
    <p:sldId id="260" r:id="rId9"/>
    <p:sldId id="266" r:id="rId10"/>
    <p:sldId id="261" r:id="rId11"/>
    <p:sldId id="262" r:id="rId12"/>
    <p:sldId id="267" r:id="rId13"/>
    <p:sldId id="272" r:id="rId14"/>
    <p:sldId id="285" r:id="rId15"/>
    <p:sldId id="286" r:id="rId16"/>
    <p:sldId id="289" r:id="rId17"/>
    <p:sldId id="287" r:id="rId18"/>
    <p:sldId id="288" r:id="rId19"/>
    <p:sldId id="280" r:id="rId20"/>
    <p:sldId id="277" r:id="rId21"/>
    <p:sldId id="275" r:id="rId22"/>
    <p:sldId id="274" r:id="rId23"/>
    <p:sldId id="269" r:id="rId24"/>
    <p:sldId id="270" r:id="rId25"/>
    <p:sldId id="470" r:id="rId26"/>
    <p:sldId id="500" r:id="rId27"/>
    <p:sldId id="501" r:id="rId28"/>
    <p:sldId id="502" r:id="rId29"/>
    <p:sldId id="484" r:id="rId30"/>
    <p:sldId id="485" r:id="rId31"/>
    <p:sldId id="271" r:id="rId32"/>
    <p:sldId id="278" r:id="rId33"/>
    <p:sldId id="467" r:id="rId34"/>
    <p:sldId id="279" r:id="rId35"/>
    <p:sldId id="503" r:id="rId36"/>
    <p:sldId id="273" r:id="rId37"/>
    <p:sldId id="281" r:id="rId38"/>
    <p:sldId id="504" r:id="rId39"/>
    <p:sldId id="507" r:id="rId40"/>
    <p:sldId id="276" r:id="rId41"/>
    <p:sldId id="282" r:id="rId42"/>
    <p:sldId id="506" r:id="rId43"/>
    <p:sldId id="284" r:id="rId44"/>
    <p:sldId id="50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Y, STACY" userId="1f340d6d-97de-4c20-b45e-b33611951fcd" providerId="ADAL" clId="{6F41CF2F-E316-45D4-BC20-B3344E028753}"/>
    <pc:docChg chg="modSld">
      <pc:chgData name="GRAY, STACY" userId="1f340d6d-97de-4c20-b45e-b33611951fcd" providerId="ADAL" clId="{6F41CF2F-E316-45D4-BC20-B3344E028753}" dt="2023-11-29T23:13:18.772" v="0" actId="1076"/>
      <pc:docMkLst>
        <pc:docMk/>
      </pc:docMkLst>
      <pc:sldChg chg="modSp mod">
        <pc:chgData name="GRAY, STACY" userId="1f340d6d-97de-4c20-b45e-b33611951fcd" providerId="ADAL" clId="{6F41CF2F-E316-45D4-BC20-B3344E028753}" dt="2023-11-29T23:13:18.772" v="0" actId="1076"/>
        <pc:sldMkLst>
          <pc:docMk/>
          <pc:sldMk cId="2588360768" sldId="290"/>
        </pc:sldMkLst>
        <pc:picChg chg="mod">
          <ac:chgData name="GRAY, STACY" userId="1f340d6d-97de-4c20-b45e-b33611951fcd" providerId="ADAL" clId="{6F41CF2F-E316-45D4-BC20-B3344E028753}" dt="2023-11-29T23:13:18.772" v="0" actId="1076"/>
          <ac:picMkLst>
            <pc:docMk/>
            <pc:sldMk cId="2588360768" sldId="290"/>
            <ac:picMk id="5" creationId="{D8182627-6EDD-3F2F-941D-610656F96F59}"/>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1CF341-B7AD-4E89-821E-04F363C0F514}"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928C7534-EAE0-4130-B9DC-7272B41B092C}">
      <dgm:prSet/>
      <dgm:spPr/>
      <dgm:t>
        <a:bodyPr/>
        <a:lstStyle/>
        <a:p>
          <a:pPr>
            <a:defRPr cap="all"/>
          </a:pPr>
          <a:r>
            <a:rPr lang="en-US"/>
            <a:t>Four Night Classes</a:t>
          </a:r>
        </a:p>
      </dgm:t>
    </dgm:pt>
    <dgm:pt modelId="{2C6068E5-F233-4DFF-9728-B32812098784}" type="parTrans" cxnId="{84C54BA0-4037-46CC-AD20-7A212651770E}">
      <dgm:prSet/>
      <dgm:spPr/>
      <dgm:t>
        <a:bodyPr/>
        <a:lstStyle/>
        <a:p>
          <a:endParaRPr lang="en-US"/>
        </a:p>
      </dgm:t>
    </dgm:pt>
    <dgm:pt modelId="{E1A2B138-8E60-4F0D-A015-89D6DE57B75F}" type="sibTrans" cxnId="{84C54BA0-4037-46CC-AD20-7A212651770E}">
      <dgm:prSet/>
      <dgm:spPr/>
      <dgm:t>
        <a:bodyPr/>
        <a:lstStyle/>
        <a:p>
          <a:endParaRPr lang="en-US"/>
        </a:p>
      </dgm:t>
    </dgm:pt>
    <dgm:pt modelId="{C0262606-82BC-4377-8486-C7C498FF8F97}">
      <dgm:prSet/>
      <dgm:spPr/>
      <dgm:t>
        <a:bodyPr/>
        <a:lstStyle/>
        <a:p>
          <a:pPr>
            <a:defRPr cap="all"/>
          </a:pPr>
          <a:r>
            <a:rPr lang="en-US"/>
            <a:t>Travel</a:t>
          </a:r>
        </a:p>
      </dgm:t>
    </dgm:pt>
    <dgm:pt modelId="{E48FF0A0-FDBC-4220-BF2C-8E14948935B3}" type="parTrans" cxnId="{5B109F85-D78E-4465-B0CE-834D8A7525CE}">
      <dgm:prSet/>
      <dgm:spPr/>
      <dgm:t>
        <a:bodyPr/>
        <a:lstStyle/>
        <a:p>
          <a:endParaRPr lang="en-US"/>
        </a:p>
      </dgm:t>
    </dgm:pt>
    <dgm:pt modelId="{D41208EE-419A-4E45-A8CB-E38AB67A7AEC}" type="sibTrans" cxnId="{5B109F85-D78E-4465-B0CE-834D8A7525CE}">
      <dgm:prSet/>
      <dgm:spPr/>
      <dgm:t>
        <a:bodyPr/>
        <a:lstStyle/>
        <a:p>
          <a:endParaRPr lang="en-US"/>
        </a:p>
      </dgm:t>
    </dgm:pt>
    <dgm:pt modelId="{4AB37A2C-6E26-444E-98BE-98A06A7D4AC0}">
      <dgm:prSet/>
      <dgm:spPr/>
      <dgm:t>
        <a:bodyPr/>
        <a:lstStyle/>
        <a:p>
          <a:pPr>
            <a:defRPr cap="all"/>
          </a:pPr>
          <a:r>
            <a:rPr lang="en-US"/>
            <a:t>Project</a:t>
          </a:r>
        </a:p>
      </dgm:t>
    </dgm:pt>
    <dgm:pt modelId="{CFFBB6AC-DD79-4AEC-A524-86B50D4BC8E3}" type="parTrans" cxnId="{A8BE72BD-910B-438F-A9EA-D1C3C1E57E93}">
      <dgm:prSet/>
      <dgm:spPr/>
      <dgm:t>
        <a:bodyPr/>
        <a:lstStyle/>
        <a:p>
          <a:endParaRPr lang="en-US"/>
        </a:p>
      </dgm:t>
    </dgm:pt>
    <dgm:pt modelId="{ACBCF422-EECB-46B2-AC17-945A5EC9AC37}" type="sibTrans" cxnId="{A8BE72BD-910B-438F-A9EA-D1C3C1E57E93}">
      <dgm:prSet/>
      <dgm:spPr/>
      <dgm:t>
        <a:bodyPr/>
        <a:lstStyle/>
        <a:p>
          <a:endParaRPr lang="en-US"/>
        </a:p>
      </dgm:t>
    </dgm:pt>
    <dgm:pt modelId="{DECFAA93-F743-4FF2-9976-747A00A81FF5}" type="pres">
      <dgm:prSet presAssocID="{C11CF341-B7AD-4E89-821E-04F363C0F514}" presName="root" presStyleCnt="0">
        <dgm:presLayoutVars>
          <dgm:dir/>
          <dgm:resizeHandles val="exact"/>
        </dgm:presLayoutVars>
      </dgm:prSet>
      <dgm:spPr/>
    </dgm:pt>
    <dgm:pt modelId="{8ADE112F-B439-4842-A626-895A7464EBC6}" type="pres">
      <dgm:prSet presAssocID="{928C7534-EAE0-4130-B9DC-7272B41B092C}" presName="compNode" presStyleCnt="0"/>
      <dgm:spPr/>
    </dgm:pt>
    <dgm:pt modelId="{46B84AD5-7CE5-4A9E-9DCA-0D3F0D3736A3}" type="pres">
      <dgm:prSet presAssocID="{928C7534-EAE0-4130-B9DC-7272B41B092C}" presName="iconBgRect" presStyleLbl="bgShp" presStyleIdx="0" presStyleCnt="3"/>
      <dgm:spPr/>
    </dgm:pt>
    <dgm:pt modelId="{FE38E564-1E8D-44FB-8287-22FE25DF3D94}" type="pres">
      <dgm:prSet presAssocID="{928C7534-EAE0-4130-B9DC-7272B41B092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rs"/>
        </a:ext>
      </dgm:extLst>
    </dgm:pt>
    <dgm:pt modelId="{8244A777-A48E-4F58-8F74-7AB066F63AD1}" type="pres">
      <dgm:prSet presAssocID="{928C7534-EAE0-4130-B9DC-7272B41B092C}" presName="spaceRect" presStyleCnt="0"/>
      <dgm:spPr/>
    </dgm:pt>
    <dgm:pt modelId="{D03FA1CF-FE93-4CDB-A38D-E53CB84EAE7A}" type="pres">
      <dgm:prSet presAssocID="{928C7534-EAE0-4130-B9DC-7272B41B092C}" presName="textRect" presStyleLbl="revTx" presStyleIdx="0" presStyleCnt="3">
        <dgm:presLayoutVars>
          <dgm:chMax val="1"/>
          <dgm:chPref val="1"/>
        </dgm:presLayoutVars>
      </dgm:prSet>
      <dgm:spPr/>
    </dgm:pt>
    <dgm:pt modelId="{C9C98E51-1AF3-4F8D-B8F4-2EFC75DCB4D8}" type="pres">
      <dgm:prSet presAssocID="{E1A2B138-8E60-4F0D-A015-89D6DE57B75F}" presName="sibTrans" presStyleCnt="0"/>
      <dgm:spPr/>
    </dgm:pt>
    <dgm:pt modelId="{A0D23AA7-5F24-4799-8101-F47B17566B06}" type="pres">
      <dgm:prSet presAssocID="{C0262606-82BC-4377-8486-C7C498FF8F97}" presName="compNode" presStyleCnt="0"/>
      <dgm:spPr/>
    </dgm:pt>
    <dgm:pt modelId="{E913D177-AE97-417B-8B6A-1EF4D687A9A1}" type="pres">
      <dgm:prSet presAssocID="{C0262606-82BC-4377-8486-C7C498FF8F97}" presName="iconBgRect" presStyleLbl="bgShp" presStyleIdx="1" presStyleCnt="3"/>
      <dgm:spPr/>
    </dgm:pt>
    <dgm:pt modelId="{265E65AD-2492-49BD-8B70-683B1F41A654}" type="pres">
      <dgm:prSet presAssocID="{C0262606-82BC-4377-8486-C7C498FF8F9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irplane"/>
        </a:ext>
      </dgm:extLst>
    </dgm:pt>
    <dgm:pt modelId="{C3BD7A7D-9CD0-4851-A1BC-83BD875354AA}" type="pres">
      <dgm:prSet presAssocID="{C0262606-82BC-4377-8486-C7C498FF8F97}" presName="spaceRect" presStyleCnt="0"/>
      <dgm:spPr/>
    </dgm:pt>
    <dgm:pt modelId="{464186F7-A97B-4EE6-BCDE-B295836BE9AD}" type="pres">
      <dgm:prSet presAssocID="{C0262606-82BC-4377-8486-C7C498FF8F97}" presName="textRect" presStyleLbl="revTx" presStyleIdx="1" presStyleCnt="3">
        <dgm:presLayoutVars>
          <dgm:chMax val="1"/>
          <dgm:chPref val="1"/>
        </dgm:presLayoutVars>
      </dgm:prSet>
      <dgm:spPr/>
    </dgm:pt>
    <dgm:pt modelId="{08E82261-D719-4348-91EA-33E35296087C}" type="pres">
      <dgm:prSet presAssocID="{D41208EE-419A-4E45-A8CB-E38AB67A7AEC}" presName="sibTrans" presStyleCnt="0"/>
      <dgm:spPr/>
    </dgm:pt>
    <dgm:pt modelId="{9614D59A-1460-421D-A7EB-98E089D3B2AB}" type="pres">
      <dgm:prSet presAssocID="{4AB37A2C-6E26-444E-98BE-98A06A7D4AC0}" presName="compNode" presStyleCnt="0"/>
      <dgm:spPr/>
    </dgm:pt>
    <dgm:pt modelId="{14860C91-A4BF-4B88-8266-33B6A38F4D39}" type="pres">
      <dgm:prSet presAssocID="{4AB37A2C-6E26-444E-98BE-98A06A7D4AC0}" presName="iconBgRect" presStyleLbl="bgShp" presStyleIdx="2" presStyleCnt="3"/>
      <dgm:spPr/>
    </dgm:pt>
    <dgm:pt modelId="{889C86CD-8105-482C-9ECC-1A5354D28CC8}" type="pres">
      <dgm:prSet presAssocID="{4AB37A2C-6E26-444E-98BE-98A06A7D4AC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st"/>
        </a:ext>
      </dgm:extLst>
    </dgm:pt>
    <dgm:pt modelId="{79A67021-6283-4668-A4DD-FEF150378ADA}" type="pres">
      <dgm:prSet presAssocID="{4AB37A2C-6E26-444E-98BE-98A06A7D4AC0}" presName="spaceRect" presStyleCnt="0"/>
      <dgm:spPr/>
    </dgm:pt>
    <dgm:pt modelId="{2DE14C15-4AC2-4E21-8598-485DF23C2B57}" type="pres">
      <dgm:prSet presAssocID="{4AB37A2C-6E26-444E-98BE-98A06A7D4AC0}" presName="textRect" presStyleLbl="revTx" presStyleIdx="2" presStyleCnt="3">
        <dgm:presLayoutVars>
          <dgm:chMax val="1"/>
          <dgm:chPref val="1"/>
        </dgm:presLayoutVars>
      </dgm:prSet>
      <dgm:spPr/>
    </dgm:pt>
  </dgm:ptLst>
  <dgm:cxnLst>
    <dgm:cxn modelId="{56BAF62D-2444-4A52-94C1-1EEE22D937CB}" type="presOf" srcId="{C11CF341-B7AD-4E89-821E-04F363C0F514}" destId="{DECFAA93-F743-4FF2-9976-747A00A81FF5}" srcOrd="0" destOrd="0" presId="urn:microsoft.com/office/officeart/2018/5/layout/IconCircleLabelList"/>
    <dgm:cxn modelId="{2F83714B-CBB9-4B41-9218-3C2707707A17}" type="presOf" srcId="{C0262606-82BC-4377-8486-C7C498FF8F97}" destId="{464186F7-A97B-4EE6-BCDE-B295836BE9AD}" srcOrd="0" destOrd="0" presId="urn:microsoft.com/office/officeart/2018/5/layout/IconCircleLabelList"/>
    <dgm:cxn modelId="{29655C59-CD48-40B4-A785-66738180F555}" type="presOf" srcId="{4AB37A2C-6E26-444E-98BE-98A06A7D4AC0}" destId="{2DE14C15-4AC2-4E21-8598-485DF23C2B57}" srcOrd="0" destOrd="0" presId="urn:microsoft.com/office/officeart/2018/5/layout/IconCircleLabelList"/>
    <dgm:cxn modelId="{5B109F85-D78E-4465-B0CE-834D8A7525CE}" srcId="{C11CF341-B7AD-4E89-821E-04F363C0F514}" destId="{C0262606-82BC-4377-8486-C7C498FF8F97}" srcOrd="1" destOrd="0" parTransId="{E48FF0A0-FDBC-4220-BF2C-8E14948935B3}" sibTransId="{D41208EE-419A-4E45-A8CB-E38AB67A7AEC}"/>
    <dgm:cxn modelId="{84C54BA0-4037-46CC-AD20-7A212651770E}" srcId="{C11CF341-B7AD-4E89-821E-04F363C0F514}" destId="{928C7534-EAE0-4130-B9DC-7272B41B092C}" srcOrd="0" destOrd="0" parTransId="{2C6068E5-F233-4DFF-9728-B32812098784}" sibTransId="{E1A2B138-8E60-4F0D-A015-89D6DE57B75F}"/>
    <dgm:cxn modelId="{A8BE72BD-910B-438F-A9EA-D1C3C1E57E93}" srcId="{C11CF341-B7AD-4E89-821E-04F363C0F514}" destId="{4AB37A2C-6E26-444E-98BE-98A06A7D4AC0}" srcOrd="2" destOrd="0" parTransId="{CFFBB6AC-DD79-4AEC-A524-86B50D4BC8E3}" sibTransId="{ACBCF422-EECB-46B2-AC17-945A5EC9AC37}"/>
    <dgm:cxn modelId="{A2C8B6F4-7608-4C15-96E5-E620828BE21F}" type="presOf" srcId="{928C7534-EAE0-4130-B9DC-7272B41B092C}" destId="{D03FA1CF-FE93-4CDB-A38D-E53CB84EAE7A}" srcOrd="0" destOrd="0" presId="urn:microsoft.com/office/officeart/2018/5/layout/IconCircleLabelList"/>
    <dgm:cxn modelId="{480CA35D-B96E-4D42-B9DB-AC7F80AD218E}" type="presParOf" srcId="{DECFAA93-F743-4FF2-9976-747A00A81FF5}" destId="{8ADE112F-B439-4842-A626-895A7464EBC6}" srcOrd="0" destOrd="0" presId="urn:microsoft.com/office/officeart/2018/5/layout/IconCircleLabelList"/>
    <dgm:cxn modelId="{9A495FDD-9D25-44EF-B601-5F7D9E930C0F}" type="presParOf" srcId="{8ADE112F-B439-4842-A626-895A7464EBC6}" destId="{46B84AD5-7CE5-4A9E-9DCA-0D3F0D3736A3}" srcOrd="0" destOrd="0" presId="urn:microsoft.com/office/officeart/2018/5/layout/IconCircleLabelList"/>
    <dgm:cxn modelId="{D316DAA2-ED3E-4682-B219-7783DE66D630}" type="presParOf" srcId="{8ADE112F-B439-4842-A626-895A7464EBC6}" destId="{FE38E564-1E8D-44FB-8287-22FE25DF3D94}" srcOrd="1" destOrd="0" presId="urn:microsoft.com/office/officeart/2018/5/layout/IconCircleLabelList"/>
    <dgm:cxn modelId="{0C8E4116-8447-427B-A503-381DE82B127E}" type="presParOf" srcId="{8ADE112F-B439-4842-A626-895A7464EBC6}" destId="{8244A777-A48E-4F58-8F74-7AB066F63AD1}" srcOrd="2" destOrd="0" presId="urn:microsoft.com/office/officeart/2018/5/layout/IconCircleLabelList"/>
    <dgm:cxn modelId="{F3117F6A-8E2B-4A82-94A8-1768E5FED48D}" type="presParOf" srcId="{8ADE112F-B439-4842-A626-895A7464EBC6}" destId="{D03FA1CF-FE93-4CDB-A38D-E53CB84EAE7A}" srcOrd="3" destOrd="0" presId="urn:microsoft.com/office/officeart/2018/5/layout/IconCircleLabelList"/>
    <dgm:cxn modelId="{BAE1CC17-92F4-4AF6-B51E-296B9B65E248}" type="presParOf" srcId="{DECFAA93-F743-4FF2-9976-747A00A81FF5}" destId="{C9C98E51-1AF3-4F8D-B8F4-2EFC75DCB4D8}" srcOrd="1" destOrd="0" presId="urn:microsoft.com/office/officeart/2018/5/layout/IconCircleLabelList"/>
    <dgm:cxn modelId="{E44BFFCD-ED00-456E-A4FE-D40618973D29}" type="presParOf" srcId="{DECFAA93-F743-4FF2-9976-747A00A81FF5}" destId="{A0D23AA7-5F24-4799-8101-F47B17566B06}" srcOrd="2" destOrd="0" presId="urn:microsoft.com/office/officeart/2018/5/layout/IconCircleLabelList"/>
    <dgm:cxn modelId="{104E5F31-B32D-4939-A2F1-508408B3A416}" type="presParOf" srcId="{A0D23AA7-5F24-4799-8101-F47B17566B06}" destId="{E913D177-AE97-417B-8B6A-1EF4D687A9A1}" srcOrd="0" destOrd="0" presId="urn:microsoft.com/office/officeart/2018/5/layout/IconCircleLabelList"/>
    <dgm:cxn modelId="{A6815C0E-E640-4A62-B6F2-68454EC5E770}" type="presParOf" srcId="{A0D23AA7-5F24-4799-8101-F47B17566B06}" destId="{265E65AD-2492-49BD-8B70-683B1F41A654}" srcOrd="1" destOrd="0" presId="urn:microsoft.com/office/officeart/2018/5/layout/IconCircleLabelList"/>
    <dgm:cxn modelId="{D9F8298E-32E0-4DFA-B043-7FF0BBBF990E}" type="presParOf" srcId="{A0D23AA7-5F24-4799-8101-F47B17566B06}" destId="{C3BD7A7D-9CD0-4851-A1BC-83BD875354AA}" srcOrd="2" destOrd="0" presId="urn:microsoft.com/office/officeart/2018/5/layout/IconCircleLabelList"/>
    <dgm:cxn modelId="{59E8BFA5-53AA-4C1B-91D1-1D576DB0EE13}" type="presParOf" srcId="{A0D23AA7-5F24-4799-8101-F47B17566B06}" destId="{464186F7-A97B-4EE6-BCDE-B295836BE9AD}" srcOrd="3" destOrd="0" presId="urn:microsoft.com/office/officeart/2018/5/layout/IconCircleLabelList"/>
    <dgm:cxn modelId="{5AA40EED-7B74-4C2D-8085-A51F8332E618}" type="presParOf" srcId="{DECFAA93-F743-4FF2-9976-747A00A81FF5}" destId="{08E82261-D719-4348-91EA-33E35296087C}" srcOrd="3" destOrd="0" presId="urn:microsoft.com/office/officeart/2018/5/layout/IconCircleLabelList"/>
    <dgm:cxn modelId="{11A1EDB1-36F8-4B68-A868-6FAB56257F5A}" type="presParOf" srcId="{DECFAA93-F743-4FF2-9976-747A00A81FF5}" destId="{9614D59A-1460-421D-A7EB-98E089D3B2AB}" srcOrd="4" destOrd="0" presId="urn:microsoft.com/office/officeart/2018/5/layout/IconCircleLabelList"/>
    <dgm:cxn modelId="{8B472148-97D8-48C3-BF9F-F42D6FCC46D4}" type="presParOf" srcId="{9614D59A-1460-421D-A7EB-98E089D3B2AB}" destId="{14860C91-A4BF-4B88-8266-33B6A38F4D39}" srcOrd="0" destOrd="0" presId="urn:microsoft.com/office/officeart/2018/5/layout/IconCircleLabelList"/>
    <dgm:cxn modelId="{4889D7F9-FCF4-410C-85E3-43539FA10990}" type="presParOf" srcId="{9614D59A-1460-421D-A7EB-98E089D3B2AB}" destId="{889C86CD-8105-482C-9ECC-1A5354D28CC8}" srcOrd="1" destOrd="0" presId="urn:microsoft.com/office/officeart/2018/5/layout/IconCircleLabelList"/>
    <dgm:cxn modelId="{000F93DA-4CCF-4FAE-9EA3-4D9861DC34F2}" type="presParOf" srcId="{9614D59A-1460-421D-A7EB-98E089D3B2AB}" destId="{79A67021-6283-4668-A4DD-FEF150378ADA}" srcOrd="2" destOrd="0" presId="urn:microsoft.com/office/officeart/2018/5/layout/IconCircleLabelList"/>
    <dgm:cxn modelId="{59AB2528-B26B-45BF-A139-E3C77F88FB54}" type="presParOf" srcId="{9614D59A-1460-421D-A7EB-98E089D3B2AB}" destId="{2DE14C15-4AC2-4E21-8598-485DF23C2B5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F6C7BE-E075-4447-828F-7FC19B51C5D8}"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A0A5678-72B0-4DDF-9A7A-56F9BA9DCA1C}">
      <dgm:prSet/>
      <dgm:spPr/>
      <dgm:t>
        <a:bodyPr/>
        <a:lstStyle/>
        <a:p>
          <a:r>
            <a:rPr lang="en-US"/>
            <a:t>You will get to know your chaperones better in small groups tonight.</a:t>
          </a:r>
        </a:p>
      </dgm:t>
    </dgm:pt>
    <dgm:pt modelId="{92FB82A1-79FC-43B4-AC43-734D80A62978}" type="parTrans" cxnId="{B8EC3E84-D35C-4AD9-82D6-8BC656D22075}">
      <dgm:prSet/>
      <dgm:spPr/>
      <dgm:t>
        <a:bodyPr/>
        <a:lstStyle/>
        <a:p>
          <a:endParaRPr lang="en-US"/>
        </a:p>
      </dgm:t>
    </dgm:pt>
    <dgm:pt modelId="{E7F8A450-D9FD-4606-B84B-DD6BBE24A186}" type="sibTrans" cxnId="{B8EC3E84-D35C-4AD9-82D6-8BC656D22075}">
      <dgm:prSet/>
      <dgm:spPr/>
      <dgm:t>
        <a:bodyPr/>
        <a:lstStyle/>
        <a:p>
          <a:endParaRPr lang="en-US"/>
        </a:p>
      </dgm:t>
    </dgm:pt>
    <dgm:pt modelId="{0711F136-C1CB-457F-AA8B-06A58C0EABE0}">
      <dgm:prSet/>
      <dgm:spPr/>
      <dgm:t>
        <a:bodyPr/>
        <a:lstStyle/>
        <a:p>
          <a:r>
            <a:rPr lang="en-US"/>
            <a:t>Let's work though the agenda in order of occurrence...</a:t>
          </a:r>
        </a:p>
      </dgm:t>
    </dgm:pt>
    <dgm:pt modelId="{35799D06-6C8B-4374-BE71-B2EA682D87E8}" type="parTrans" cxnId="{EB52DAFE-D760-44DC-B847-A08ECCF1D7BD}">
      <dgm:prSet/>
      <dgm:spPr/>
      <dgm:t>
        <a:bodyPr/>
        <a:lstStyle/>
        <a:p>
          <a:endParaRPr lang="en-US"/>
        </a:p>
      </dgm:t>
    </dgm:pt>
    <dgm:pt modelId="{4A82E73E-162C-4364-BC88-BFACBFE92696}" type="sibTrans" cxnId="{EB52DAFE-D760-44DC-B847-A08ECCF1D7BD}">
      <dgm:prSet/>
      <dgm:spPr/>
      <dgm:t>
        <a:bodyPr/>
        <a:lstStyle/>
        <a:p>
          <a:endParaRPr lang="en-US"/>
        </a:p>
      </dgm:t>
    </dgm:pt>
    <dgm:pt modelId="{46068524-B9D5-4B37-9C46-230B141A5545}" type="pres">
      <dgm:prSet presAssocID="{11F6C7BE-E075-4447-828F-7FC19B51C5D8}" presName="root" presStyleCnt="0">
        <dgm:presLayoutVars>
          <dgm:dir/>
          <dgm:resizeHandles val="exact"/>
        </dgm:presLayoutVars>
      </dgm:prSet>
      <dgm:spPr/>
    </dgm:pt>
    <dgm:pt modelId="{DD1BE739-0856-4ADD-9488-A89F92116928}" type="pres">
      <dgm:prSet presAssocID="{AA0A5678-72B0-4DDF-9A7A-56F9BA9DCA1C}" presName="compNode" presStyleCnt="0"/>
      <dgm:spPr/>
    </dgm:pt>
    <dgm:pt modelId="{1A6825C1-3F56-4ADF-A5AE-FA85FCD5AFF7}" type="pres">
      <dgm:prSet presAssocID="{AA0A5678-72B0-4DDF-9A7A-56F9BA9DCA1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BA56CDE3-EBEB-44B5-B46E-32A802A1575A}" type="pres">
      <dgm:prSet presAssocID="{AA0A5678-72B0-4DDF-9A7A-56F9BA9DCA1C}" presName="spaceRect" presStyleCnt="0"/>
      <dgm:spPr/>
    </dgm:pt>
    <dgm:pt modelId="{DDC6005C-77E7-451A-BA59-48C4F57C1C03}" type="pres">
      <dgm:prSet presAssocID="{AA0A5678-72B0-4DDF-9A7A-56F9BA9DCA1C}" presName="textRect" presStyleLbl="revTx" presStyleIdx="0" presStyleCnt="2">
        <dgm:presLayoutVars>
          <dgm:chMax val="1"/>
          <dgm:chPref val="1"/>
        </dgm:presLayoutVars>
      </dgm:prSet>
      <dgm:spPr/>
    </dgm:pt>
    <dgm:pt modelId="{F4506EC8-5E6F-4B67-9E40-3FEB1382BA7D}" type="pres">
      <dgm:prSet presAssocID="{E7F8A450-D9FD-4606-B84B-DD6BBE24A186}" presName="sibTrans" presStyleCnt="0"/>
      <dgm:spPr/>
    </dgm:pt>
    <dgm:pt modelId="{75B9CB52-787C-44E5-9D1E-FE8F94143DA4}" type="pres">
      <dgm:prSet presAssocID="{0711F136-C1CB-457F-AA8B-06A58C0EABE0}" presName="compNode" presStyleCnt="0"/>
      <dgm:spPr/>
    </dgm:pt>
    <dgm:pt modelId="{1A875241-D966-49A5-9510-20C98F545E2A}" type="pres">
      <dgm:prSet presAssocID="{0711F136-C1CB-457F-AA8B-06A58C0EABE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21665637-81BE-4511-BB50-22584A1E9D52}" type="pres">
      <dgm:prSet presAssocID="{0711F136-C1CB-457F-AA8B-06A58C0EABE0}" presName="spaceRect" presStyleCnt="0"/>
      <dgm:spPr/>
    </dgm:pt>
    <dgm:pt modelId="{6C868F2A-E501-4379-BC75-839FCBE6F9CC}" type="pres">
      <dgm:prSet presAssocID="{0711F136-C1CB-457F-AA8B-06A58C0EABE0}" presName="textRect" presStyleLbl="revTx" presStyleIdx="1" presStyleCnt="2">
        <dgm:presLayoutVars>
          <dgm:chMax val="1"/>
          <dgm:chPref val="1"/>
        </dgm:presLayoutVars>
      </dgm:prSet>
      <dgm:spPr/>
    </dgm:pt>
  </dgm:ptLst>
  <dgm:cxnLst>
    <dgm:cxn modelId="{7F41381E-DD55-4B58-9FB6-B77D63F34032}" type="presOf" srcId="{11F6C7BE-E075-4447-828F-7FC19B51C5D8}" destId="{46068524-B9D5-4B37-9C46-230B141A5545}" srcOrd="0" destOrd="0" presId="urn:microsoft.com/office/officeart/2018/2/layout/IconLabelList"/>
    <dgm:cxn modelId="{B8EC3E84-D35C-4AD9-82D6-8BC656D22075}" srcId="{11F6C7BE-E075-4447-828F-7FC19B51C5D8}" destId="{AA0A5678-72B0-4DDF-9A7A-56F9BA9DCA1C}" srcOrd="0" destOrd="0" parTransId="{92FB82A1-79FC-43B4-AC43-734D80A62978}" sibTransId="{E7F8A450-D9FD-4606-B84B-DD6BBE24A186}"/>
    <dgm:cxn modelId="{ACA32793-CEFF-45FB-9872-BFDDA084E2CE}" type="presOf" srcId="{AA0A5678-72B0-4DDF-9A7A-56F9BA9DCA1C}" destId="{DDC6005C-77E7-451A-BA59-48C4F57C1C03}" srcOrd="0" destOrd="0" presId="urn:microsoft.com/office/officeart/2018/2/layout/IconLabelList"/>
    <dgm:cxn modelId="{0D9BC2C8-E3C9-465B-B756-3816FCBD7BCE}" type="presOf" srcId="{0711F136-C1CB-457F-AA8B-06A58C0EABE0}" destId="{6C868F2A-E501-4379-BC75-839FCBE6F9CC}" srcOrd="0" destOrd="0" presId="urn:microsoft.com/office/officeart/2018/2/layout/IconLabelList"/>
    <dgm:cxn modelId="{EB52DAFE-D760-44DC-B847-A08ECCF1D7BD}" srcId="{11F6C7BE-E075-4447-828F-7FC19B51C5D8}" destId="{0711F136-C1CB-457F-AA8B-06A58C0EABE0}" srcOrd="1" destOrd="0" parTransId="{35799D06-6C8B-4374-BE71-B2EA682D87E8}" sibTransId="{4A82E73E-162C-4364-BC88-BFACBFE92696}"/>
    <dgm:cxn modelId="{380B4D01-D6B6-47FC-A149-7388AC924D77}" type="presParOf" srcId="{46068524-B9D5-4B37-9C46-230B141A5545}" destId="{DD1BE739-0856-4ADD-9488-A89F92116928}" srcOrd="0" destOrd="0" presId="urn:microsoft.com/office/officeart/2018/2/layout/IconLabelList"/>
    <dgm:cxn modelId="{8C05826D-F26D-4531-B890-493C6204CD7B}" type="presParOf" srcId="{DD1BE739-0856-4ADD-9488-A89F92116928}" destId="{1A6825C1-3F56-4ADF-A5AE-FA85FCD5AFF7}" srcOrd="0" destOrd="0" presId="urn:microsoft.com/office/officeart/2018/2/layout/IconLabelList"/>
    <dgm:cxn modelId="{9B9A7175-8DDE-4896-98C6-3A347FFEE5AE}" type="presParOf" srcId="{DD1BE739-0856-4ADD-9488-A89F92116928}" destId="{BA56CDE3-EBEB-44B5-B46E-32A802A1575A}" srcOrd="1" destOrd="0" presId="urn:microsoft.com/office/officeart/2018/2/layout/IconLabelList"/>
    <dgm:cxn modelId="{B99D44A5-4D43-4505-A9BD-E343E3B7341F}" type="presParOf" srcId="{DD1BE739-0856-4ADD-9488-A89F92116928}" destId="{DDC6005C-77E7-451A-BA59-48C4F57C1C03}" srcOrd="2" destOrd="0" presId="urn:microsoft.com/office/officeart/2018/2/layout/IconLabelList"/>
    <dgm:cxn modelId="{13AEEA49-8E21-428C-8A93-D877BC653E4D}" type="presParOf" srcId="{46068524-B9D5-4B37-9C46-230B141A5545}" destId="{F4506EC8-5E6F-4B67-9E40-3FEB1382BA7D}" srcOrd="1" destOrd="0" presId="urn:microsoft.com/office/officeart/2018/2/layout/IconLabelList"/>
    <dgm:cxn modelId="{E65A280A-8576-4996-B2A6-9707ED89FD1D}" type="presParOf" srcId="{46068524-B9D5-4B37-9C46-230B141A5545}" destId="{75B9CB52-787C-44E5-9D1E-FE8F94143DA4}" srcOrd="2" destOrd="0" presId="urn:microsoft.com/office/officeart/2018/2/layout/IconLabelList"/>
    <dgm:cxn modelId="{ED15A2A0-F30C-4C8A-9962-E6CD85C840AA}" type="presParOf" srcId="{75B9CB52-787C-44E5-9D1E-FE8F94143DA4}" destId="{1A875241-D966-49A5-9510-20C98F545E2A}" srcOrd="0" destOrd="0" presId="urn:microsoft.com/office/officeart/2018/2/layout/IconLabelList"/>
    <dgm:cxn modelId="{DF5D3FB9-C21C-407A-BD9C-2180FB1A13A8}" type="presParOf" srcId="{75B9CB52-787C-44E5-9D1E-FE8F94143DA4}" destId="{21665637-81BE-4511-BB50-22584A1E9D52}" srcOrd="1" destOrd="0" presId="urn:microsoft.com/office/officeart/2018/2/layout/IconLabelList"/>
    <dgm:cxn modelId="{3791CFAC-2E94-4869-96A6-7D1E2583C8C7}" type="presParOf" srcId="{75B9CB52-787C-44E5-9D1E-FE8F94143DA4}" destId="{6C868F2A-E501-4379-BC75-839FCBE6F9C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B5EA4B-F001-4C28-8E83-44B28131378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929A10E-A6DD-4146-8298-527C78790406}">
      <dgm:prSet/>
      <dgm:spPr/>
      <dgm:t>
        <a:bodyPr/>
        <a:lstStyle/>
        <a:p>
          <a:r>
            <a:rPr lang="en-US"/>
            <a:t>As of today, there are no covid restrictions and no vaccination proof required.</a:t>
          </a:r>
        </a:p>
      </dgm:t>
    </dgm:pt>
    <dgm:pt modelId="{0F196B17-AF5B-4305-8620-C781D0A086E6}" type="parTrans" cxnId="{8EE94637-0476-4A1B-8844-7F0A9B1CC085}">
      <dgm:prSet/>
      <dgm:spPr/>
      <dgm:t>
        <a:bodyPr/>
        <a:lstStyle/>
        <a:p>
          <a:endParaRPr lang="en-US"/>
        </a:p>
      </dgm:t>
    </dgm:pt>
    <dgm:pt modelId="{2BF62CF7-B540-4E60-82A5-D3B785FE2879}" type="sibTrans" cxnId="{8EE94637-0476-4A1B-8844-7F0A9B1CC085}">
      <dgm:prSet/>
      <dgm:spPr/>
      <dgm:t>
        <a:bodyPr/>
        <a:lstStyle/>
        <a:p>
          <a:endParaRPr lang="en-US"/>
        </a:p>
      </dgm:t>
    </dgm:pt>
    <dgm:pt modelId="{AE91530E-F216-4652-BAB6-CE9A0D00D547}" type="pres">
      <dgm:prSet presAssocID="{96B5EA4B-F001-4C28-8E83-44B28131378F}" presName="linear" presStyleCnt="0">
        <dgm:presLayoutVars>
          <dgm:animLvl val="lvl"/>
          <dgm:resizeHandles val="exact"/>
        </dgm:presLayoutVars>
      </dgm:prSet>
      <dgm:spPr/>
    </dgm:pt>
    <dgm:pt modelId="{A98246AE-2132-4BAC-8B8B-ADACB24096D6}" type="pres">
      <dgm:prSet presAssocID="{7929A10E-A6DD-4146-8298-527C78790406}" presName="parentText" presStyleLbl="node1" presStyleIdx="0" presStyleCnt="1">
        <dgm:presLayoutVars>
          <dgm:chMax val="0"/>
          <dgm:bulletEnabled val="1"/>
        </dgm:presLayoutVars>
      </dgm:prSet>
      <dgm:spPr/>
    </dgm:pt>
  </dgm:ptLst>
  <dgm:cxnLst>
    <dgm:cxn modelId="{AF02100E-3B50-4EEB-9B9A-C8999580B124}" type="presOf" srcId="{7929A10E-A6DD-4146-8298-527C78790406}" destId="{A98246AE-2132-4BAC-8B8B-ADACB24096D6}" srcOrd="0" destOrd="0" presId="urn:microsoft.com/office/officeart/2005/8/layout/vList2"/>
    <dgm:cxn modelId="{8EE94637-0476-4A1B-8844-7F0A9B1CC085}" srcId="{96B5EA4B-F001-4C28-8E83-44B28131378F}" destId="{7929A10E-A6DD-4146-8298-527C78790406}" srcOrd="0" destOrd="0" parTransId="{0F196B17-AF5B-4305-8620-C781D0A086E6}" sibTransId="{2BF62CF7-B540-4E60-82A5-D3B785FE2879}"/>
    <dgm:cxn modelId="{9CC4CA96-6716-4669-A31E-CCEF3A7ED528}" type="presOf" srcId="{96B5EA4B-F001-4C28-8E83-44B28131378F}" destId="{AE91530E-F216-4652-BAB6-CE9A0D00D547}" srcOrd="0" destOrd="0" presId="urn:microsoft.com/office/officeart/2005/8/layout/vList2"/>
    <dgm:cxn modelId="{25DE42BD-3772-410B-9C9E-062215390ECF}" type="presParOf" srcId="{AE91530E-F216-4652-BAB6-CE9A0D00D547}" destId="{A98246AE-2132-4BAC-8B8B-ADACB24096D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76F8BF-9C96-4544-9FB1-FFEA9422F7C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EE0A942-8A8E-4689-8454-6980AEB53130}">
      <dgm:prSet/>
      <dgm:spPr/>
      <dgm:t>
        <a:bodyPr/>
        <a:lstStyle/>
        <a:p>
          <a:r>
            <a:rPr lang="en-US"/>
            <a:t>If Spain mandates masks – everyone will wear a mask.</a:t>
          </a:r>
        </a:p>
      </dgm:t>
    </dgm:pt>
    <dgm:pt modelId="{F97DB09E-A1E7-4A83-9DFE-743CC1F9AC8C}" type="parTrans" cxnId="{67F67956-1AAB-4151-8FF3-FAD5090F2E8A}">
      <dgm:prSet/>
      <dgm:spPr/>
      <dgm:t>
        <a:bodyPr/>
        <a:lstStyle/>
        <a:p>
          <a:endParaRPr lang="en-US"/>
        </a:p>
      </dgm:t>
    </dgm:pt>
    <dgm:pt modelId="{12931686-0B99-417F-8086-98B1A63DF3AF}" type="sibTrans" cxnId="{67F67956-1AAB-4151-8FF3-FAD5090F2E8A}">
      <dgm:prSet/>
      <dgm:spPr/>
      <dgm:t>
        <a:bodyPr/>
        <a:lstStyle/>
        <a:p>
          <a:endParaRPr lang="en-US"/>
        </a:p>
      </dgm:t>
    </dgm:pt>
    <dgm:pt modelId="{08B26691-5CC1-46D9-BCF3-B3DAA1752EC9}">
      <dgm:prSet/>
      <dgm:spPr/>
      <dgm:t>
        <a:bodyPr/>
        <a:lstStyle/>
        <a:p>
          <a:r>
            <a:rPr lang="en-US"/>
            <a:t>If CERTAIN venues mandate masks - everyone will wear a mask in that venue.</a:t>
          </a:r>
        </a:p>
      </dgm:t>
    </dgm:pt>
    <dgm:pt modelId="{06AE9E84-3CFC-40C5-9CF1-32E7C4741BEA}" type="parTrans" cxnId="{BB0A7773-3A7C-43B7-8B7A-7D37EA6DDD5D}">
      <dgm:prSet/>
      <dgm:spPr/>
      <dgm:t>
        <a:bodyPr/>
        <a:lstStyle/>
        <a:p>
          <a:endParaRPr lang="en-US"/>
        </a:p>
      </dgm:t>
    </dgm:pt>
    <dgm:pt modelId="{292DA2FE-C664-4226-95E5-0A9FEA1EA160}" type="sibTrans" cxnId="{BB0A7773-3A7C-43B7-8B7A-7D37EA6DDD5D}">
      <dgm:prSet/>
      <dgm:spPr/>
      <dgm:t>
        <a:bodyPr/>
        <a:lstStyle/>
        <a:p>
          <a:endParaRPr lang="en-US"/>
        </a:p>
      </dgm:t>
    </dgm:pt>
    <dgm:pt modelId="{0B3DDB18-1BAA-489F-AE1E-FA995E3933C6}">
      <dgm:prSet/>
      <dgm:spPr/>
      <dgm:t>
        <a:bodyPr/>
        <a:lstStyle/>
        <a:p>
          <a:r>
            <a:rPr lang="en-US"/>
            <a:t>END OF THE DISCUSSION.</a:t>
          </a:r>
        </a:p>
      </dgm:t>
    </dgm:pt>
    <dgm:pt modelId="{7A98AEDB-3A04-4825-9740-C89B22B70A3E}" type="parTrans" cxnId="{F0B1542B-800A-428B-821B-D14B902A2FE3}">
      <dgm:prSet/>
      <dgm:spPr/>
      <dgm:t>
        <a:bodyPr/>
        <a:lstStyle/>
        <a:p>
          <a:endParaRPr lang="en-US"/>
        </a:p>
      </dgm:t>
    </dgm:pt>
    <dgm:pt modelId="{E5A685B4-1C59-457E-AFD8-BE11AB6C4698}" type="sibTrans" cxnId="{F0B1542B-800A-428B-821B-D14B902A2FE3}">
      <dgm:prSet/>
      <dgm:spPr/>
      <dgm:t>
        <a:bodyPr/>
        <a:lstStyle/>
        <a:p>
          <a:endParaRPr lang="en-US"/>
        </a:p>
      </dgm:t>
    </dgm:pt>
    <dgm:pt modelId="{60210506-4CA8-4E58-A113-FB8FD6FD2EFC}" type="pres">
      <dgm:prSet presAssocID="{F376F8BF-9C96-4544-9FB1-FFEA9422F7CE}" presName="linear" presStyleCnt="0">
        <dgm:presLayoutVars>
          <dgm:animLvl val="lvl"/>
          <dgm:resizeHandles val="exact"/>
        </dgm:presLayoutVars>
      </dgm:prSet>
      <dgm:spPr/>
    </dgm:pt>
    <dgm:pt modelId="{657E6BB5-BC9A-410F-8116-A09039A8D3F8}" type="pres">
      <dgm:prSet presAssocID="{EEE0A942-8A8E-4689-8454-6980AEB53130}" presName="parentText" presStyleLbl="node1" presStyleIdx="0" presStyleCnt="3">
        <dgm:presLayoutVars>
          <dgm:chMax val="0"/>
          <dgm:bulletEnabled val="1"/>
        </dgm:presLayoutVars>
      </dgm:prSet>
      <dgm:spPr/>
    </dgm:pt>
    <dgm:pt modelId="{F4310315-A8B6-49B8-85F3-AD00D28B067A}" type="pres">
      <dgm:prSet presAssocID="{12931686-0B99-417F-8086-98B1A63DF3AF}" presName="spacer" presStyleCnt="0"/>
      <dgm:spPr/>
    </dgm:pt>
    <dgm:pt modelId="{090F0F9B-EFF0-4C12-A2F2-C0C06567ADC6}" type="pres">
      <dgm:prSet presAssocID="{08B26691-5CC1-46D9-BCF3-B3DAA1752EC9}" presName="parentText" presStyleLbl="node1" presStyleIdx="1" presStyleCnt="3">
        <dgm:presLayoutVars>
          <dgm:chMax val="0"/>
          <dgm:bulletEnabled val="1"/>
        </dgm:presLayoutVars>
      </dgm:prSet>
      <dgm:spPr/>
    </dgm:pt>
    <dgm:pt modelId="{8E638D34-522B-4886-9D75-D05D4E6467B4}" type="pres">
      <dgm:prSet presAssocID="{292DA2FE-C664-4226-95E5-0A9FEA1EA160}" presName="spacer" presStyleCnt="0"/>
      <dgm:spPr/>
    </dgm:pt>
    <dgm:pt modelId="{65D4BFE6-D9DE-4F0D-8F6A-19ED8855825D}" type="pres">
      <dgm:prSet presAssocID="{0B3DDB18-1BAA-489F-AE1E-FA995E3933C6}" presName="parentText" presStyleLbl="node1" presStyleIdx="2" presStyleCnt="3">
        <dgm:presLayoutVars>
          <dgm:chMax val="0"/>
          <dgm:bulletEnabled val="1"/>
        </dgm:presLayoutVars>
      </dgm:prSet>
      <dgm:spPr/>
    </dgm:pt>
  </dgm:ptLst>
  <dgm:cxnLst>
    <dgm:cxn modelId="{34319501-61D1-4491-BCD0-605C3D8844CE}" type="presOf" srcId="{F376F8BF-9C96-4544-9FB1-FFEA9422F7CE}" destId="{60210506-4CA8-4E58-A113-FB8FD6FD2EFC}" srcOrd="0" destOrd="0" presId="urn:microsoft.com/office/officeart/2005/8/layout/vList2"/>
    <dgm:cxn modelId="{F0B1542B-800A-428B-821B-D14B902A2FE3}" srcId="{F376F8BF-9C96-4544-9FB1-FFEA9422F7CE}" destId="{0B3DDB18-1BAA-489F-AE1E-FA995E3933C6}" srcOrd="2" destOrd="0" parTransId="{7A98AEDB-3A04-4825-9740-C89B22B70A3E}" sibTransId="{E5A685B4-1C59-457E-AFD8-BE11AB6C4698}"/>
    <dgm:cxn modelId="{80D99261-0C90-4B17-84F3-BFF35906B22F}" type="presOf" srcId="{08B26691-5CC1-46D9-BCF3-B3DAA1752EC9}" destId="{090F0F9B-EFF0-4C12-A2F2-C0C06567ADC6}" srcOrd="0" destOrd="0" presId="urn:microsoft.com/office/officeart/2005/8/layout/vList2"/>
    <dgm:cxn modelId="{BB0A7773-3A7C-43B7-8B7A-7D37EA6DDD5D}" srcId="{F376F8BF-9C96-4544-9FB1-FFEA9422F7CE}" destId="{08B26691-5CC1-46D9-BCF3-B3DAA1752EC9}" srcOrd="1" destOrd="0" parTransId="{06AE9E84-3CFC-40C5-9CF1-32E7C4741BEA}" sibTransId="{292DA2FE-C664-4226-95E5-0A9FEA1EA160}"/>
    <dgm:cxn modelId="{67F67956-1AAB-4151-8FF3-FAD5090F2E8A}" srcId="{F376F8BF-9C96-4544-9FB1-FFEA9422F7CE}" destId="{EEE0A942-8A8E-4689-8454-6980AEB53130}" srcOrd="0" destOrd="0" parTransId="{F97DB09E-A1E7-4A83-9DFE-743CC1F9AC8C}" sibTransId="{12931686-0B99-417F-8086-98B1A63DF3AF}"/>
    <dgm:cxn modelId="{B38EAF84-191F-48F9-8ACF-FD43B9CBF470}" type="presOf" srcId="{EEE0A942-8A8E-4689-8454-6980AEB53130}" destId="{657E6BB5-BC9A-410F-8116-A09039A8D3F8}" srcOrd="0" destOrd="0" presId="urn:microsoft.com/office/officeart/2005/8/layout/vList2"/>
    <dgm:cxn modelId="{45AF03C5-B2E1-49A7-9A9C-ABF58269796D}" type="presOf" srcId="{0B3DDB18-1BAA-489F-AE1E-FA995E3933C6}" destId="{65D4BFE6-D9DE-4F0D-8F6A-19ED8855825D}" srcOrd="0" destOrd="0" presId="urn:microsoft.com/office/officeart/2005/8/layout/vList2"/>
    <dgm:cxn modelId="{3EFC05F6-8C47-4A72-B8FC-6E07B84E82BB}" type="presParOf" srcId="{60210506-4CA8-4E58-A113-FB8FD6FD2EFC}" destId="{657E6BB5-BC9A-410F-8116-A09039A8D3F8}" srcOrd="0" destOrd="0" presId="urn:microsoft.com/office/officeart/2005/8/layout/vList2"/>
    <dgm:cxn modelId="{94928DF7-7AED-43D7-A089-752DBCE10A2C}" type="presParOf" srcId="{60210506-4CA8-4E58-A113-FB8FD6FD2EFC}" destId="{F4310315-A8B6-49B8-85F3-AD00D28B067A}" srcOrd="1" destOrd="0" presId="urn:microsoft.com/office/officeart/2005/8/layout/vList2"/>
    <dgm:cxn modelId="{4954244D-D5A8-4C87-A71D-C83391E4F372}" type="presParOf" srcId="{60210506-4CA8-4E58-A113-FB8FD6FD2EFC}" destId="{090F0F9B-EFF0-4C12-A2F2-C0C06567ADC6}" srcOrd="2" destOrd="0" presId="urn:microsoft.com/office/officeart/2005/8/layout/vList2"/>
    <dgm:cxn modelId="{12A57772-2D80-495D-9BA7-25E0E62E19B9}" type="presParOf" srcId="{60210506-4CA8-4E58-A113-FB8FD6FD2EFC}" destId="{8E638D34-522B-4886-9D75-D05D4E6467B4}" srcOrd="3" destOrd="0" presId="urn:microsoft.com/office/officeart/2005/8/layout/vList2"/>
    <dgm:cxn modelId="{62148472-7E18-40BB-8EFF-5B6C465F2E83}" type="presParOf" srcId="{60210506-4CA8-4E58-A113-FB8FD6FD2EFC}" destId="{65D4BFE6-D9DE-4F0D-8F6A-19ED8855825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472675-5FBD-4D9F-9B41-3F7D3297FCC4}"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32A8AA4E-F3D7-4384-AFC7-EFDD44596659}">
      <dgm:prSet custT="1"/>
      <dgm:spPr/>
      <dgm:t>
        <a:bodyPr/>
        <a:lstStyle/>
        <a:p>
          <a:r>
            <a:rPr lang="en-US" sz="3600"/>
            <a:t>You will choose a topic</a:t>
          </a:r>
        </a:p>
      </dgm:t>
    </dgm:pt>
    <dgm:pt modelId="{EE25C2DA-AACE-494B-B3F5-0CDD47D08E29}" type="parTrans" cxnId="{A885A529-0772-463A-8AC8-EC94546FB243}">
      <dgm:prSet/>
      <dgm:spPr/>
      <dgm:t>
        <a:bodyPr/>
        <a:lstStyle/>
        <a:p>
          <a:endParaRPr lang="en-US"/>
        </a:p>
      </dgm:t>
    </dgm:pt>
    <dgm:pt modelId="{D77D19B2-BAC4-4A1A-A932-E02F1C9C4A13}" type="sibTrans" cxnId="{A885A529-0772-463A-8AC8-EC94546FB243}">
      <dgm:prSet/>
      <dgm:spPr/>
      <dgm:t>
        <a:bodyPr/>
        <a:lstStyle/>
        <a:p>
          <a:endParaRPr lang="en-US"/>
        </a:p>
      </dgm:t>
    </dgm:pt>
    <dgm:pt modelId="{C037EC29-2CB2-4D78-8EB3-812276404455}">
      <dgm:prSet custT="1"/>
      <dgm:spPr/>
      <dgm:t>
        <a:bodyPr/>
        <a:lstStyle/>
        <a:p>
          <a:r>
            <a:rPr lang="en-US" sz="3200"/>
            <a:t>You will create a guiding question</a:t>
          </a:r>
        </a:p>
      </dgm:t>
    </dgm:pt>
    <dgm:pt modelId="{28236EA3-0BA4-4A11-BF5F-A54435F76BFA}" type="parTrans" cxnId="{1C5E6FBE-F4FE-4F45-BB2F-04C0B171A5B9}">
      <dgm:prSet/>
      <dgm:spPr/>
      <dgm:t>
        <a:bodyPr/>
        <a:lstStyle/>
        <a:p>
          <a:endParaRPr lang="en-US"/>
        </a:p>
      </dgm:t>
    </dgm:pt>
    <dgm:pt modelId="{167A3F81-06C3-4771-BD56-2A9725C2E5D0}" type="sibTrans" cxnId="{1C5E6FBE-F4FE-4F45-BB2F-04C0B171A5B9}">
      <dgm:prSet/>
      <dgm:spPr/>
      <dgm:t>
        <a:bodyPr/>
        <a:lstStyle/>
        <a:p>
          <a:endParaRPr lang="en-US"/>
        </a:p>
      </dgm:t>
    </dgm:pt>
    <dgm:pt modelId="{75D06E96-0D4B-42B2-884A-DCE4CEB6DB25}">
      <dgm:prSet custT="1"/>
      <dgm:spPr/>
      <dgm:t>
        <a:bodyPr/>
        <a:lstStyle/>
        <a:p>
          <a:r>
            <a:rPr lang="en-US" sz="2000"/>
            <a:t>You will submit the topic and question in Canvas – you may change this before we leave if necessary</a:t>
          </a:r>
        </a:p>
      </dgm:t>
    </dgm:pt>
    <dgm:pt modelId="{DA93500C-5B72-47FB-A382-7A8AA62DF36F}" type="parTrans" cxnId="{6BE27D12-F8EE-444D-83FD-E89EA8079255}">
      <dgm:prSet/>
      <dgm:spPr/>
      <dgm:t>
        <a:bodyPr/>
        <a:lstStyle/>
        <a:p>
          <a:endParaRPr lang="en-US"/>
        </a:p>
      </dgm:t>
    </dgm:pt>
    <dgm:pt modelId="{BCC3A4DE-B30C-4948-B14D-FE53FF811C2A}" type="sibTrans" cxnId="{6BE27D12-F8EE-444D-83FD-E89EA8079255}">
      <dgm:prSet/>
      <dgm:spPr/>
      <dgm:t>
        <a:bodyPr/>
        <a:lstStyle/>
        <a:p>
          <a:endParaRPr lang="en-US"/>
        </a:p>
      </dgm:t>
    </dgm:pt>
    <dgm:pt modelId="{27481E0F-2E39-49A9-88D6-30D0B1D8F3F8}">
      <dgm:prSet custT="1"/>
      <dgm:spPr/>
      <dgm:t>
        <a:bodyPr/>
        <a:lstStyle/>
        <a:p>
          <a:r>
            <a:rPr lang="en-US" sz="2000"/>
            <a:t>Take pictures, video and collect evidence and observations while we are in Spain</a:t>
          </a:r>
        </a:p>
      </dgm:t>
    </dgm:pt>
    <dgm:pt modelId="{F1F66297-CF3D-4FA3-B79F-51827CBF4DE2}" type="parTrans" cxnId="{38AE7E9C-EF73-4760-8ADE-94CED0149D1B}">
      <dgm:prSet/>
      <dgm:spPr/>
      <dgm:t>
        <a:bodyPr/>
        <a:lstStyle/>
        <a:p>
          <a:endParaRPr lang="en-US"/>
        </a:p>
      </dgm:t>
    </dgm:pt>
    <dgm:pt modelId="{724A3054-4AA6-4748-8800-6908E95428CF}" type="sibTrans" cxnId="{38AE7E9C-EF73-4760-8ADE-94CED0149D1B}">
      <dgm:prSet/>
      <dgm:spPr/>
      <dgm:t>
        <a:bodyPr/>
        <a:lstStyle/>
        <a:p>
          <a:endParaRPr lang="en-US"/>
        </a:p>
      </dgm:t>
    </dgm:pt>
    <dgm:pt modelId="{AC86822D-53D4-48D0-BA5A-336519F0AE09}">
      <dgm:prSet custT="1"/>
      <dgm:spPr/>
      <dgm:t>
        <a:bodyPr/>
        <a:lstStyle/>
        <a:p>
          <a:r>
            <a:rPr lang="en-US" sz="2400"/>
            <a:t>Submit the project and reflection in Canvas on or before August 9, 2024. </a:t>
          </a:r>
        </a:p>
      </dgm:t>
    </dgm:pt>
    <dgm:pt modelId="{B8B666B4-12B2-4257-B740-6DC40E7B07A9}" type="parTrans" cxnId="{C6A460F4-15CA-4BA7-9AAE-8F251D90DC60}">
      <dgm:prSet/>
      <dgm:spPr/>
      <dgm:t>
        <a:bodyPr/>
        <a:lstStyle/>
        <a:p>
          <a:endParaRPr lang="en-US"/>
        </a:p>
      </dgm:t>
    </dgm:pt>
    <dgm:pt modelId="{07901C36-C50E-4A72-8E7B-2BAAE273A577}" type="sibTrans" cxnId="{C6A460F4-15CA-4BA7-9AAE-8F251D90DC60}">
      <dgm:prSet/>
      <dgm:spPr/>
      <dgm:t>
        <a:bodyPr/>
        <a:lstStyle/>
        <a:p>
          <a:endParaRPr lang="en-US"/>
        </a:p>
      </dgm:t>
    </dgm:pt>
    <dgm:pt modelId="{77C6E20D-9E92-4BEE-B413-C750A6E2EB00}">
      <dgm:prSet custT="1"/>
      <dgm:spPr/>
      <dgm:t>
        <a:bodyPr/>
        <a:lstStyle/>
        <a:p>
          <a:r>
            <a:rPr lang="en-US" sz="2600"/>
            <a:t>Receive .25 elective credit and a P for PASS on your transcript.</a:t>
          </a:r>
        </a:p>
      </dgm:t>
    </dgm:pt>
    <dgm:pt modelId="{873909A4-8DF7-4D93-9049-AC7F6CDD5EC5}" type="parTrans" cxnId="{7731240C-B726-46B6-AD66-D3160EE44B6B}">
      <dgm:prSet/>
      <dgm:spPr/>
      <dgm:t>
        <a:bodyPr/>
        <a:lstStyle/>
        <a:p>
          <a:endParaRPr lang="en-US"/>
        </a:p>
      </dgm:t>
    </dgm:pt>
    <dgm:pt modelId="{43E6968E-0F6C-4599-80D7-D781C3483169}" type="sibTrans" cxnId="{7731240C-B726-46B6-AD66-D3160EE44B6B}">
      <dgm:prSet/>
      <dgm:spPr/>
      <dgm:t>
        <a:bodyPr/>
        <a:lstStyle/>
        <a:p>
          <a:endParaRPr lang="en-US"/>
        </a:p>
      </dgm:t>
    </dgm:pt>
    <dgm:pt modelId="{C07925A9-754B-43BD-8E7D-1A4FAB31EC00}">
      <dgm:prSet custT="1"/>
      <dgm:spPr/>
      <dgm:t>
        <a:bodyPr/>
        <a:lstStyle/>
        <a:p>
          <a:r>
            <a:rPr lang="en-US" sz="2400"/>
            <a:t>*If you do not complete the project, you will receive an F on your transcript.</a:t>
          </a:r>
        </a:p>
      </dgm:t>
    </dgm:pt>
    <dgm:pt modelId="{CD945D8D-4131-41A6-B27A-6F50892E2210}" type="parTrans" cxnId="{58657A12-B2F8-42FE-9852-7E12DF09EDBB}">
      <dgm:prSet/>
      <dgm:spPr/>
      <dgm:t>
        <a:bodyPr/>
        <a:lstStyle/>
        <a:p>
          <a:endParaRPr lang="en-US"/>
        </a:p>
      </dgm:t>
    </dgm:pt>
    <dgm:pt modelId="{CE412F33-BAC4-44DE-8EA0-C859AB40ABD7}" type="sibTrans" cxnId="{58657A12-B2F8-42FE-9852-7E12DF09EDBB}">
      <dgm:prSet/>
      <dgm:spPr/>
      <dgm:t>
        <a:bodyPr/>
        <a:lstStyle/>
        <a:p>
          <a:endParaRPr lang="en-US"/>
        </a:p>
      </dgm:t>
    </dgm:pt>
    <dgm:pt modelId="{E91D0ACD-A36C-4560-B672-D928B7495E4C}">
      <dgm:prSet custT="1"/>
      <dgm:spPr/>
      <dgm:t>
        <a:bodyPr/>
        <a:lstStyle/>
        <a:p>
          <a:r>
            <a:rPr lang="en-US" sz="2800"/>
            <a:t>You will complete the interpretive task before we leave</a:t>
          </a:r>
        </a:p>
      </dgm:t>
    </dgm:pt>
    <dgm:pt modelId="{0A340C8F-DE2A-4426-B335-30175582197D}" type="parTrans" cxnId="{BC28BF73-150A-4543-919A-F34C9A426584}">
      <dgm:prSet/>
      <dgm:spPr/>
      <dgm:t>
        <a:bodyPr/>
        <a:lstStyle/>
        <a:p>
          <a:endParaRPr lang="en-US"/>
        </a:p>
      </dgm:t>
    </dgm:pt>
    <dgm:pt modelId="{3C085F22-C5EA-4314-86A2-EDD0326D7A45}" type="sibTrans" cxnId="{BC28BF73-150A-4543-919A-F34C9A426584}">
      <dgm:prSet/>
      <dgm:spPr/>
      <dgm:t>
        <a:bodyPr/>
        <a:lstStyle/>
        <a:p>
          <a:endParaRPr lang="en-US"/>
        </a:p>
      </dgm:t>
    </dgm:pt>
    <dgm:pt modelId="{6B3B51A8-E44D-4344-AE38-5CD8F849360D}">
      <dgm:prSet custT="1"/>
      <dgm:spPr/>
      <dgm:t>
        <a:bodyPr/>
        <a:lstStyle/>
        <a:p>
          <a:r>
            <a:rPr lang="en-US" sz="2800"/>
            <a:t>You will record an interpersonal task while abroad</a:t>
          </a:r>
        </a:p>
      </dgm:t>
    </dgm:pt>
    <dgm:pt modelId="{A28A0655-536F-4525-9A0F-92B997F5CA8B}" type="parTrans" cxnId="{F6E74247-065B-408D-ACFB-C565BE6E592A}">
      <dgm:prSet/>
      <dgm:spPr/>
      <dgm:t>
        <a:bodyPr/>
        <a:lstStyle/>
        <a:p>
          <a:endParaRPr lang="en-US"/>
        </a:p>
      </dgm:t>
    </dgm:pt>
    <dgm:pt modelId="{B8B8C0AA-6F44-4A22-B8EF-C0BD473068A1}" type="sibTrans" cxnId="{F6E74247-065B-408D-ACFB-C565BE6E592A}">
      <dgm:prSet/>
      <dgm:spPr/>
      <dgm:t>
        <a:bodyPr/>
        <a:lstStyle/>
        <a:p>
          <a:endParaRPr lang="en-US"/>
        </a:p>
      </dgm:t>
    </dgm:pt>
    <dgm:pt modelId="{1E1E3ACA-BDE0-42F0-97FF-78BD5885DAF8}" type="pres">
      <dgm:prSet presAssocID="{28472675-5FBD-4D9F-9B41-3F7D3297FCC4}" presName="Name0" presStyleCnt="0">
        <dgm:presLayoutVars>
          <dgm:dir/>
          <dgm:resizeHandles val="exact"/>
        </dgm:presLayoutVars>
      </dgm:prSet>
      <dgm:spPr/>
    </dgm:pt>
    <dgm:pt modelId="{734DC420-E47D-4A73-B9A1-1DFA8B3501E5}" type="pres">
      <dgm:prSet presAssocID="{32A8AA4E-F3D7-4384-AFC7-EFDD44596659}" presName="node" presStyleLbl="node1" presStyleIdx="0" presStyleCnt="9">
        <dgm:presLayoutVars>
          <dgm:bulletEnabled val="1"/>
        </dgm:presLayoutVars>
      </dgm:prSet>
      <dgm:spPr/>
    </dgm:pt>
    <dgm:pt modelId="{29410F4C-0CDD-420C-972F-C333900992CD}" type="pres">
      <dgm:prSet presAssocID="{D77D19B2-BAC4-4A1A-A932-E02F1C9C4A13}" presName="sibTrans" presStyleLbl="sibTrans1D1" presStyleIdx="0" presStyleCnt="8"/>
      <dgm:spPr/>
    </dgm:pt>
    <dgm:pt modelId="{C198012D-A393-40BC-9DF2-91CE99AD7CDA}" type="pres">
      <dgm:prSet presAssocID="{D77D19B2-BAC4-4A1A-A932-E02F1C9C4A13}" presName="connectorText" presStyleLbl="sibTrans1D1" presStyleIdx="0" presStyleCnt="8"/>
      <dgm:spPr/>
    </dgm:pt>
    <dgm:pt modelId="{61270F40-1661-4854-BA63-680E51D32C87}" type="pres">
      <dgm:prSet presAssocID="{C037EC29-2CB2-4D78-8EB3-812276404455}" presName="node" presStyleLbl="node1" presStyleIdx="1" presStyleCnt="9">
        <dgm:presLayoutVars>
          <dgm:bulletEnabled val="1"/>
        </dgm:presLayoutVars>
      </dgm:prSet>
      <dgm:spPr/>
    </dgm:pt>
    <dgm:pt modelId="{F2E273FE-8457-4ED5-95E5-8B176C166C97}" type="pres">
      <dgm:prSet presAssocID="{167A3F81-06C3-4771-BD56-2A9725C2E5D0}" presName="sibTrans" presStyleLbl="sibTrans1D1" presStyleIdx="1" presStyleCnt="8"/>
      <dgm:spPr/>
    </dgm:pt>
    <dgm:pt modelId="{DC496DC5-6C10-4258-B16E-1CBC85FF9A72}" type="pres">
      <dgm:prSet presAssocID="{167A3F81-06C3-4771-BD56-2A9725C2E5D0}" presName="connectorText" presStyleLbl="sibTrans1D1" presStyleIdx="1" presStyleCnt="8"/>
      <dgm:spPr/>
    </dgm:pt>
    <dgm:pt modelId="{A9865F5D-2894-4400-A4D3-76626595B01A}" type="pres">
      <dgm:prSet presAssocID="{75D06E96-0D4B-42B2-884A-DCE4CEB6DB25}" presName="node" presStyleLbl="node1" presStyleIdx="2" presStyleCnt="9">
        <dgm:presLayoutVars>
          <dgm:bulletEnabled val="1"/>
        </dgm:presLayoutVars>
      </dgm:prSet>
      <dgm:spPr/>
    </dgm:pt>
    <dgm:pt modelId="{8AD78F90-CBC2-4CC0-A990-C807C1F43F08}" type="pres">
      <dgm:prSet presAssocID="{BCC3A4DE-B30C-4948-B14D-FE53FF811C2A}" presName="sibTrans" presStyleLbl="sibTrans1D1" presStyleIdx="2" presStyleCnt="8"/>
      <dgm:spPr/>
    </dgm:pt>
    <dgm:pt modelId="{428FBE3C-55A4-4B15-A083-31B15CBC26E4}" type="pres">
      <dgm:prSet presAssocID="{BCC3A4DE-B30C-4948-B14D-FE53FF811C2A}" presName="connectorText" presStyleLbl="sibTrans1D1" presStyleIdx="2" presStyleCnt="8"/>
      <dgm:spPr/>
    </dgm:pt>
    <dgm:pt modelId="{57128CCA-1590-4C88-A2B6-45529F522927}" type="pres">
      <dgm:prSet presAssocID="{E91D0ACD-A36C-4560-B672-D928B7495E4C}" presName="node" presStyleLbl="node1" presStyleIdx="3" presStyleCnt="9">
        <dgm:presLayoutVars>
          <dgm:bulletEnabled val="1"/>
        </dgm:presLayoutVars>
      </dgm:prSet>
      <dgm:spPr/>
    </dgm:pt>
    <dgm:pt modelId="{BFAE24E3-225C-4584-BD19-A87C0B0A0CEE}" type="pres">
      <dgm:prSet presAssocID="{3C085F22-C5EA-4314-86A2-EDD0326D7A45}" presName="sibTrans" presStyleLbl="sibTrans1D1" presStyleIdx="3" presStyleCnt="8"/>
      <dgm:spPr/>
    </dgm:pt>
    <dgm:pt modelId="{B95905F0-C594-4F82-94E0-7F43C8F3C591}" type="pres">
      <dgm:prSet presAssocID="{3C085F22-C5EA-4314-86A2-EDD0326D7A45}" presName="connectorText" presStyleLbl="sibTrans1D1" presStyleIdx="3" presStyleCnt="8"/>
      <dgm:spPr/>
    </dgm:pt>
    <dgm:pt modelId="{4357E700-6A8B-4744-BAC7-66F1782982F3}" type="pres">
      <dgm:prSet presAssocID="{27481E0F-2E39-49A9-88D6-30D0B1D8F3F8}" presName="node" presStyleLbl="node1" presStyleIdx="4" presStyleCnt="9">
        <dgm:presLayoutVars>
          <dgm:bulletEnabled val="1"/>
        </dgm:presLayoutVars>
      </dgm:prSet>
      <dgm:spPr/>
    </dgm:pt>
    <dgm:pt modelId="{1C77FF30-D979-4FAE-9D0D-C61EF87EBA5D}" type="pres">
      <dgm:prSet presAssocID="{724A3054-4AA6-4748-8800-6908E95428CF}" presName="sibTrans" presStyleLbl="sibTrans1D1" presStyleIdx="4" presStyleCnt="8"/>
      <dgm:spPr/>
    </dgm:pt>
    <dgm:pt modelId="{C7E712F5-B576-40B8-A7CC-720629E60EBE}" type="pres">
      <dgm:prSet presAssocID="{724A3054-4AA6-4748-8800-6908E95428CF}" presName="connectorText" presStyleLbl="sibTrans1D1" presStyleIdx="4" presStyleCnt="8"/>
      <dgm:spPr/>
    </dgm:pt>
    <dgm:pt modelId="{6CCF1125-889D-4ED3-8B9B-9FD92372E25A}" type="pres">
      <dgm:prSet presAssocID="{6B3B51A8-E44D-4344-AE38-5CD8F849360D}" presName="node" presStyleLbl="node1" presStyleIdx="5" presStyleCnt="9">
        <dgm:presLayoutVars>
          <dgm:bulletEnabled val="1"/>
        </dgm:presLayoutVars>
      </dgm:prSet>
      <dgm:spPr/>
    </dgm:pt>
    <dgm:pt modelId="{A4BC2F36-5195-4144-A30B-C5414A1CB845}" type="pres">
      <dgm:prSet presAssocID="{B8B8C0AA-6F44-4A22-B8EF-C0BD473068A1}" presName="sibTrans" presStyleLbl="sibTrans1D1" presStyleIdx="5" presStyleCnt="8"/>
      <dgm:spPr/>
    </dgm:pt>
    <dgm:pt modelId="{CEA85CEB-A676-4C73-B355-4E8E223A8ECB}" type="pres">
      <dgm:prSet presAssocID="{B8B8C0AA-6F44-4A22-B8EF-C0BD473068A1}" presName="connectorText" presStyleLbl="sibTrans1D1" presStyleIdx="5" presStyleCnt="8"/>
      <dgm:spPr/>
    </dgm:pt>
    <dgm:pt modelId="{D8A2A171-C1AC-480B-B392-27789F232EBA}" type="pres">
      <dgm:prSet presAssocID="{AC86822D-53D4-48D0-BA5A-336519F0AE09}" presName="node" presStyleLbl="node1" presStyleIdx="6" presStyleCnt="9" custScaleX="115692">
        <dgm:presLayoutVars>
          <dgm:bulletEnabled val="1"/>
        </dgm:presLayoutVars>
      </dgm:prSet>
      <dgm:spPr/>
    </dgm:pt>
    <dgm:pt modelId="{0D2D1E7D-3178-47C9-9C69-B600B108CE40}" type="pres">
      <dgm:prSet presAssocID="{07901C36-C50E-4A72-8E7B-2BAAE273A577}" presName="sibTrans" presStyleLbl="sibTrans1D1" presStyleIdx="6" presStyleCnt="8"/>
      <dgm:spPr/>
    </dgm:pt>
    <dgm:pt modelId="{26BFDE8D-3923-4EEC-92D2-ABA5D837C7BB}" type="pres">
      <dgm:prSet presAssocID="{07901C36-C50E-4A72-8E7B-2BAAE273A577}" presName="connectorText" presStyleLbl="sibTrans1D1" presStyleIdx="6" presStyleCnt="8"/>
      <dgm:spPr/>
    </dgm:pt>
    <dgm:pt modelId="{6D167C37-7BB3-4A7E-A0EE-6DB3B0C283B4}" type="pres">
      <dgm:prSet presAssocID="{77C6E20D-9E92-4BEE-B413-C750A6E2EB00}" presName="node" presStyleLbl="node1" presStyleIdx="7" presStyleCnt="9" custScaleX="110320" custScaleY="128656">
        <dgm:presLayoutVars>
          <dgm:bulletEnabled val="1"/>
        </dgm:presLayoutVars>
      </dgm:prSet>
      <dgm:spPr/>
    </dgm:pt>
    <dgm:pt modelId="{1B4FE28F-4613-4067-98A4-E9F282956E99}" type="pres">
      <dgm:prSet presAssocID="{43E6968E-0F6C-4599-80D7-D781C3483169}" presName="sibTrans" presStyleLbl="sibTrans1D1" presStyleIdx="7" presStyleCnt="8"/>
      <dgm:spPr/>
    </dgm:pt>
    <dgm:pt modelId="{FE583CEE-653D-4E5B-8AD5-4D1832D08968}" type="pres">
      <dgm:prSet presAssocID="{43E6968E-0F6C-4599-80D7-D781C3483169}" presName="connectorText" presStyleLbl="sibTrans1D1" presStyleIdx="7" presStyleCnt="8"/>
      <dgm:spPr/>
    </dgm:pt>
    <dgm:pt modelId="{4240FF61-757E-470E-AA5E-E22D6E30F722}" type="pres">
      <dgm:prSet presAssocID="{C07925A9-754B-43BD-8E7D-1A4FAB31EC00}" presName="node" presStyleLbl="node1" presStyleIdx="8" presStyleCnt="9" custScaleX="114549" custScaleY="117362">
        <dgm:presLayoutVars>
          <dgm:bulletEnabled val="1"/>
        </dgm:presLayoutVars>
      </dgm:prSet>
      <dgm:spPr/>
    </dgm:pt>
  </dgm:ptLst>
  <dgm:cxnLst>
    <dgm:cxn modelId="{D56F9004-3ED7-49B8-A3EF-108BB8CB1C5D}" type="presOf" srcId="{D77D19B2-BAC4-4A1A-A932-E02F1C9C4A13}" destId="{29410F4C-0CDD-420C-972F-C333900992CD}" srcOrd="0" destOrd="0" presId="urn:microsoft.com/office/officeart/2016/7/layout/RepeatingBendingProcessNew"/>
    <dgm:cxn modelId="{9ED3A605-9A76-4318-BCBF-B3F375057743}" type="presOf" srcId="{3C085F22-C5EA-4314-86A2-EDD0326D7A45}" destId="{B95905F0-C594-4F82-94E0-7F43C8F3C591}" srcOrd="1" destOrd="0" presId="urn:microsoft.com/office/officeart/2016/7/layout/RepeatingBendingProcessNew"/>
    <dgm:cxn modelId="{7731240C-B726-46B6-AD66-D3160EE44B6B}" srcId="{28472675-5FBD-4D9F-9B41-3F7D3297FCC4}" destId="{77C6E20D-9E92-4BEE-B413-C750A6E2EB00}" srcOrd="7" destOrd="0" parTransId="{873909A4-8DF7-4D93-9049-AC7F6CDD5EC5}" sibTransId="{43E6968E-0F6C-4599-80D7-D781C3483169}"/>
    <dgm:cxn modelId="{58657A12-B2F8-42FE-9852-7E12DF09EDBB}" srcId="{28472675-5FBD-4D9F-9B41-3F7D3297FCC4}" destId="{C07925A9-754B-43BD-8E7D-1A4FAB31EC00}" srcOrd="8" destOrd="0" parTransId="{CD945D8D-4131-41A6-B27A-6F50892E2210}" sibTransId="{CE412F33-BAC4-44DE-8EA0-C859AB40ABD7}"/>
    <dgm:cxn modelId="{6BE27D12-F8EE-444D-83FD-E89EA8079255}" srcId="{28472675-5FBD-4D9F-9B41-3F7D3297FCC4}" destId="{75D06E96-0D4B-42B2-884A-DCE4CEB6DB25}" srcOrd="2" destOrd="0" parTransId="{DA93500C-5B72-47FB-A382-7A8AA62DF36F}" sibTransId="{BCC3A4DE-B30C-4948-B14D-FE53FF811C2A}"/>
    <dgm:cxn modelId="{26755018-3060-49D0-84E6-8495C26B3A4D}" type="presOf" srcId="{BCC3A4DE-B30C-4948-B14D-FE53FF811C2A}" destId="{428FBE3C-55A4-4B15-A083-31B15CBC26E4}" srcOrd="1" destOrd="0" presId="urn:microsoft.com/office/officeart/2016/7/layout/RepeatingBendingProcessNew"/>
    <dgm:cxn modelId="{A885A529-0772-463A-8AC8-EC94546FB243}" srcId="{28472675-5FBD-4D9F-9B41-3F7D3297FCC4}" destId="{32A8AA4E-F3D7-4384-AFC7-EFDD44596659}" srcOrd="0" destOrd="0" parTransId="{EE25C2DA-AACE-494B-B3F5-0CDD47D08E29}" sibTransId="{D77D19B2-BAC4-4A1A-A932-E02F1C9C4A13}"/>
    <dgm:cxn modelId="{A1F8832C-952A-4F73-A645-1507729B91E8}" type="presOf" srcId="{724A3054-4AA6-4748-8800-6908E95428CF}" destId="{C7E712F5-B576-40B8-A7CC-720629E60EBE}" srcOrd="1" destOrd="0" presId="urn:microsoft.com/office/officeart/2016/7/layout/RepeatingBendingProcessNew"/>
    <dgm:cxn modelId="{06CCC43A-F7DD-474A-820D-A731B42E6D36}" type="presOf" srcId="{C07925A9-754B-43BD-8E7D-1A4FAB31EC00}" destId="{4240FF61-757E-470E-AA5E-E22D6E30F722}" srcOrd="0" destOrd="0" presId="urn:microsoft.com/office/officeart/2016/7/layout/RepeatingBendingProcessNew"/>
    <dgm:cxn modelId="{6DA6AA40-82F1-43F3-AB36-3AB05834FFD3}" type="presOf" srcId="{28472675-5FBD-4D9F-9B41-3F7D3297FCC4}" destId="{1E1E3ACA-BDE0-42F0-97FF-78BD5885DAF8}" srcOrd="0" destOrd="0" presId="urn:microsoft.com/office/officeart/2016/7/layout/RepeatingBendingProcessNew"/>
    <dgm:cxn modelId="{F6E74247-065B-408D-ACFB-C565BE6E592A}" srcId="{28472675-5FBD-4D9F-9B41-3F7D3297FCC4}" destId="{6B3B51A8-E44D-4344-AE38-5CD8F849360D}" srcOrd="5" destOrd="0" parTransId="{A28A0655-536F-4525-9A0F-92B997F5CA8B}" sibTransId="{B8B8C0AA-6F44-4A22-B8EF-C0BD473068A1}"/>
    <dgm:cxn modelId="{5DFEB44E-C360-4B27-8DD6-917C984A7A92}" type="presOf" srcId="{167A3F81-06C3-4771-BD56-2A9725C2E5D0}" destId="{F2E273FE-8457-4ED5-95E5-8B176C166C97}" srcOrd="0" destOrd="0" presId="urn:microsoft.com/office/officeart/2016/7/layout/RepeatingBendingProcessNew"/>
    <dgm:cxn modelId="{E1D2E26F-4CF3-46D2-B4C6-5914B10BDEC8}" type="presOf" srcId="{77C6E20D-9E92-4BEE-B413-C750A6E2EB00}" destId="{6D167C37-7BB3-4A7E-A0EE-6DB3B0C283B4}" srcOrd="0" destOrd="0" presId="urn:microsoft.com/office/officeart/2016/7/layout/RepeatingBendingProcessNew"/>
    <dgm:cxn modelId="{EB109751-DE2F-4EA0-BBB3-55C24BB1DEE2}" type="presOf" srcId="{07901C36-C50E-4A72-8E7B-2BAAE273A577}" destId="{0D2D1E7D-3178-47C9-9C69-B600B108CE40}" srcOrd="0" destOrd="0" presId="urn:microsoft.com/office/officeart/2016/7/layout/RepeatingBendingProcessNew"/>
    <dgm:cxn modelId="{BC28BF73-150A-4543-919A-F34C9A426584}" srcId="{28472675-5FBD-4D9F-9B41-3F7D3297FCC4}" destId="{E91D0ACD-A36C-4560-B672-D928B7495E4C}" srcOrd="3" destOrd="0" parTransId="{0A340C8F-DE2A-4426-B335-30175582197D}" sibTransId="{3C085F22-C5EA-4314-86A2-EDD0326D7A45}"/>
    <dgm:cxn modelId="{68732654-44A3-4C8B-920C-2B964BFED5C4}" type="presOf" srcId="{75D06E96-0D4B-42B2-884A-DCE4CEB6DB25}" destId="{A9865F5D-2894-4400-A4D3-76626595B01A}" srcOrd="0" destOrd="0" presId="urn:microsoft.com/office/officeart/2016/7/layout/RepeatingBendingProcessNew"/>
    <dgm:cxn modelId="{3848FC77-380D-4146-9DA3-8C58D1040FB9}" type="presOf" srcId="{07901C36-C50E-4A72-8E7B-2BAAE273A577}" destId="{26BFDE8D-3923-4EEC-92D2-ABA5D837C7BB}" srcOrd="1" destOrd="0" presId="urn:microsoft.com/office/officeart/2016/7/layout/RepeatingBendingProcessNew"/>
    <dgm:cxn modelId="{BE06CF82-72C3-4583-9E15-9A0BBD6D968E}" type="presOf" srcId="{B8B8C0AA-6F44-4A22-B8EF-C0BD473068A1}" destId="{CEA85CEB-A676-4C73-B355-4E8E223A8ECB}" srcOrd="1" destOrd="0" presId="urn:microsoft.com/office/officeart/2016/7/layout/RepeatingBendingProcessNew"/>
    <dgm:cxn modelId="{38AE7E9C-EF73-4760-8ADE-94CED0149D1B}" srcId="{28472675-5FBD-4D9F-9B41-3F7D3297FCC4}" destId="{27481E0F-2E39-49A9-88D6-30D0B1D8F3F8}" srcOrd="4" destOrd="0" parTransId="{F1F66297-CF3D-4FA3-B79F-51827CBF4DE2}" sibTransId="{724A3054-4AA6-4748-8800-6908E95428CF}"/>
    <dgm:cxn modelId="{C4E5479D-8D7D-4DFA-823A-8C8F20D20DBB}" type="presOf" srcId="{E91D0ACD-A36C-4560-B672-D928B7495E4C}" destId="{57128CCA-1590-4C88-A2B6-45529F522927}" srcOrd="0" destOrd="0" presId="urn:microsoft.com/office/officeart/2016/7/layout/RepeatingBendingProcessNew"/>
    <dgm:cxn modelId="{FD206DA0-D176-42BA-9AF8-84F59153C45A}" type="presOf" srcId="{6B3B51A8-E44D-4344-AE38-5CD8F849360D}" destId="{6CCF1125-889D-4ED3-8B9B-9FD92372E25A}" srcOrd="0" destOrd="0" presId="urn:microsoft.com/office/officeart/2016/7/layout/RepeatingBendingProcessNew"/>
    <dgm:cxn modelId="{7FC0CDA5-AF84-4CE9-B92E-5C1F68D10C16}" type="presOf" srcId="{BCC3A4DE-B30C-4948-B14D-FE53FF811C2A}" destId="{8AD78F90-CBC2-4CC0-A990-C807C1F43F08}" srcOrd="0" destOrd="0" presId="urn:microsoft.com/office/officeart/2016/7/layout/RepeatingBendingProcessNew"/>
    <dgm:cxn modelId="{C55A86A7-2919-470E-8357-6BFB0F0A5F57}" type="presOf" srcId="{B8B8C0AA-6F44-4A22-B8EF-C0BD473068A1}" destId="{A4BC2F36-5195-4144-A30B-C5414A1CB845}" srcOrd="0" destOrd="0" presId="urn:microsoft.com/office/officeart/2016/7/layout/RepeatingBendingProcessNew"/>
    <dgm:cxn modelId="{B71B7BA9-918A-4A8F-95C4-AD3B13364F3C}" type="presOf" srcId="{43E6968E-0F6C-4599-80D7-D781C3483169}" destId="{FE583CEE-653D-4E5B-8AD5-4D1832D08968}" srcOrd="1" destOrd="0" presId="urn:microsoft.com/office/officeart/2016/7/layout/RepeatingBendingProcessNew"/>
    <dgm:cxn modelId="{75B947AF-B416-4D32-9333-7F12F6BA4987}" type="presOf" srcId="{724A3054-4AA6-4748-8800-6908E95428CF}" destId="{1C77FF30-D979-4FAE-9D0D-C61EF87EBA5D}" srcOrd="0" destOrd="0" presId="urn:microsoft.com/office/officeart/2016/7/layout/RepeatingBendingProcessNew"/>
    <dgm:cxn modelId="{F4D43EB4-3985-464F-A436-36FA120B5FC9}" type="presOf" srcId="{C037EC29-2CB2-4D78-8EB3-812276404455}" destId="{61270F40-1661-4854-BA63-680E51D32C87}" srcOrd="0" destOrd="0" presId="urn:microsoft.com/office/officeart/2016/7/layout/RepeatingBendingProcessNew"/>
    <dgm:cxn modelId="{4FC29AB7-C445-4082-8DEE-B9374D57A775}" type="presOf" srcId="{27481E0F-2E39-49A9-88D6-30D0B1D8F3F8}" destId="{4357E700-6A8B-4744-BAC7-66F1782982F3}" srcOrd="0" destOrd="0" presId="urn:microsoft.com/office/officeart/2016/7/layout/RepeatingBendingProcessNew"/>
    <dgm:cxn modelId="{218B70BD-F865-4EAB-B36F-15C39C6A53DD}" type="presOf" srcId="{3C085F22-C5EA-4314-86A2-EDD0326D7A45}" destId="{BFAE24E3-225C-4584-BD19-A87C0B0A0CEE}" srcOrd="0" destOrd="0" presId="urn:microsoft.com/office/officeart/2016/7/layout/RepeatingBendingProcessNew"/>
    <dgm:cxn modelId="{1C5E6FBE-F4FE-4F45-BB2F-04C0B171A5B9}" srcId="{28472675-5FBD-4D9F-9B41-3F7D3297FCC4}" destId="{C037EC29-2CB2-4D78-8EB3-812276404455}" srcOrd="1" destOrd="0" parTransId="{28236EA3-0BA4-4A11-BF5F-A54435F76BFA}" sibTransId="{167A3F81-06C3-4771-BD56-2A9725C2E5D0}"/>
    <dgm:cxn modelId="{6C4F81CE-B1B3-472A-AA4D-D39BFF2672E8}" type="presOf" srcId="{AC86822D-53D4-48D0-BA5A-336519F0AE09}" destId="{D8A2A171-C1AC-480B-B392-27789F232EBA}" srcOrd="0" destOrd="0" presId="urn:microsoft.com/office/officeart/2016/7/layout/RepeatingBendingProcessNew"/>
    <dgm:cxn modelId="{CE6C6BD0-4727-415B-B4CE-2BAE1C2CCE67}" type="presOf" srcId="{D77D19B2-BAC4-4A1A-A932-E02F1C9C4A13}" destId="{C198012D-A393-40BC-9DF2-91CE99AD7CDA}" srcOrd="1" destOrd="0" presId="urn:microsoft.com/office/officeart/2016/7/layout/RepeatingBendingProcessNew"/>
    <dgm:cxn modelId="{CBE134D3-E9FD-4725-871B-30EDFDC8F621}" type="presOf" srcId="{43E6968E-0F6C-4599-80D7-D781C3483169}" destId="{1B4FE28F-4613-4067-98A4-E9F282956E99}" srcOrd="0" destOrd="0" presId="urn:microsoft.com/office/officeart/2016/7/layout/RepeatingBendingProcessNew"/>
    <dgm:cxn modelId="{8A5D23D6-85F0-4805-96CF-0221D8F49CA5}" type="presOf" srcId="{167A3F81-06C3-4771-BD56-2A9725C2E5D0}" destId="{DC496DC5-6C10-4258-B16E-1CBC85FF9A72}" srcOrd="1" destOrd="0" presId="urn:microsoft.com/office/officeart/2016/7/layout/RepeatingBendingProcessNew"/>
    <dgm:cxn modelId="{D6BEEEE0-FC33-4593-B357-5FFF2C5B7D7B}" type="presOf" srcId="{32A8AA4E-F3D7-4384-AFC7-EFDD44596659}" destId="{734DC420-E47D-4A73-B9A1-1DFA8B3501E5}" srcOrd="0" destOrd="0" presId="urn:microsoft.com/office/officeart/2016/7/layout/RepeatingBendingProcessNew"/>
    <dgm:cxn modelId="{C6A460F4-15CA-4BA7-9AAE-8F251D90DC60}" srcId="{28472675-5FBD-4D9F-9B41-3F7D3297FCC4}" destId="{AC86822D-53D4-48D0-BA5A-336519F0AE09}" srcOrd="6" destOrd="0" parTransId="{B8B666B4-12B2-4257-B740-6DC40E7B07A9}" sibTransId="{07901C36-C50E-4A72-8E7B-2BAAE273A577}"/>
    <dgm:cxn modelId="{4CF9EC59-17E4-4433-B68C-F71DBCB99CB3}" type="presParOf" srcId="{1E1E3ACA-BDE0-42F0-97FF-78BD5885DAF8}" destId="{734DC420-E47D-4A73-B9A1-1DFA8B3501E5}" srcOrd="0" destOrd="0" presId="urn:microsoft.com/office/officeart/2016/7/layout/RepeatingBendingProcessNew"/>
    <dgm:cxn modelId="{6908D788-8AF5-443D-A2BE-C7D97D5409F5}" type="presParOf" srcId="{1E1E3ACA-BDE0-42F0-97FF-78BD5885DAF8}" destId="{29410F4C-0CDD-420C-972F-C333900992CD}" srcOrd="1" destOrd="0" presId="urn:microsoft.com/office/officeart/2016/7/layout/RepeatingBendingProcessNew"/>
    <dgm:cxn modelId="{63F9DDCE-19F3-49E5-9590-33BF4203B403}" type="presParOf" srcId="{29410F4C-0CDD-420C-972F-C333900992CD}" destId="{C198012D-A393-40BC-9DF2-91CE99AD7CDA}" srcOrd="0" destOrd="0" presId="urn:microsoft.com/office/officeart/2016/7/layout/RepeatingBendingProcessNew"/>
    <dgm:cxn modelId="{19250325-700B-49F5-B92D-5FC0D616D01E}" type="presParOf" srcId="{1E1E3ACA-BDE0-42F0-97FF-78BD5885DAF8}" destId="{61270F40-1661-4854-BA63-680E51D32C87}" srcOrd="2" destOrd="0" presId="urn:microsoft.com/office/officeart/2016/7/layout/RepeatingBendingProcessNew"/>
    <dgm:cxn modelId="{8F0A995E-9E3E-49C3-BF91-11A0F9B92EF9}" type="presParOf" srcId="{1E1E3ACA-BDE0-42F0-97FF-78BD5885DAF8}" destId="{F2E273FE-8457-4ED5-95E5-8B176C166C97}" srcOrd="3" destOrd="0" presId="urn:microsoft.com/office/officeart/2016/7/layout/RepeatingBendingProcessNew"/>
    <dgm:cxn modelId="{BCE87AE6-59A2-4621-A69D-7B0669644AEE}" type="presParOf" srcId="{F2E273FE-8457-4ED5-95E5-8B176C166C97}" destId="{DC496DC5-6C10-4258-B16E-1CBC85FF9A72}" srcOrd="0" destOrd="0" presId="urn:microsoft.com/office/officeart/2016/7/layout/RepeatingBendingProcessNew"/>
    <dgm:cxn modelId="{953FABA7-4345-4397-9251-F094A2B108C6}" type="presParOf" srcId="{1E1E3ACA-BDE0-42F0-97FF-78BD5885DAF8}" destId="{A9865F5D-2894-4400-A4D3-76626595B01A}" srcOrd="4" destOrd="0" presId="urn:microsoft.com/office/officeart/2016/7/layout/RepeatingBendingProcessNew"/>
    <dgm:cxn modelId="{8A7B91CF-0910-44D7-A722-75E668D799AB}" type="presParOf" srcId="{1E1E3ACA-BDE0-42F0-97FF-78BD5885DAF8}" destId="{8AD78F90-CBC2-4CC0-A990-C807C1F43F08}" srcOrd="5" destOrd="0" presId="urn:microsoft.com/office/officeart/2016/7/layout/RepeatingBendingProcessNew"/>
    <dgm:cxn modelId="{DBD0FB8C-7261-4F1E-BDFB-B3291FD57CAB}" type="presParOf" srcId="{8AD78F90-CBC2-4CC0-A990-C807C1F43F08}" destId="{428FBE3C-55A4-4B15-A083-31B15CBC26E4}" srcOrd="0" destOrd="0" presId="urn:microsoft.com/office/officeart/2016/7/layout/RepeatingBendingProcessNew"/>
    <dgm:cxn modelId="{42ECE190-B32C-45D2-8DFC-D58F00906E6E}" type="presParOf" srcId="{1E1E3ACA-BDE0-42F0-97FF-78BD5885DAF8}" destId="{57128CCA-1590-4C88-A2B6-45529F522927}" srcOrd="6" destOrd="0" presId="urn:microsoft.com/office/officeart/2016/7/layout/RepeatingBendingProcessNew"/>
    <dgm:cxn modelId="{69DF1DA4-D057-49D3-AD65-D19481859761}" type="presParOf" srcId="{1E1E3ACA-BDE0-42F0-97FF-78BD5885DAF8}" destId="{BFAE24E3-225C-4584-BD19-A87C0B0A0CEE}" srcOrd="7" destOrd="0" presId="urn:microsoft.com/office/officeart/2016/7/layout/RepeatingBendingProcessNew"/>
    <dgm:cxn modelId="{8E25F24F-D5EE-4D10-A04D-61FD605B4C62}" type="presParOf" srcId="{BFAE24E3-225C-4584-BD19-A87C0B0A0CEE}" destId="{B95905F0-C594-4F82-94E0-7F43C8F3C591}" srcOrd="0" destOrd="0" presId="urn:microsoft.com/office/officeart/2016/7/layout/RepeatingBendingProcessNew"/>
    <dgm:cxn modelId="{BC21E48A-4E7F-4E27-B7BD-61D70481DD9B}" type="presParOf" srcId="{1E1E3ACA-BDE0-42F0-97FF-78BD5885DAF8}" destId="{4357E700-6A8B-4744-BAC7-66F1782982F3}" srcOrd="8" destOrd="0" presId="urn:microsoft.com/office/officeart/2016/7/layout/RepeatingBendingProcessNew"/>
    <dgm:cxn modelId="{B79FA66A-A8B5-4432-BE0B-E7E10D426C42}" type="presParOf" srcId="{1E1E3ACA-BDE0-42F0-97FF-78BD5885DAF8}" destId="{1C77FF30-D979-4FAE-9D0D-C61EF87EBA5D}" srcOrd="9" destOrd="0" presId="urn:microsoft.com/office/officeart/2016/7/layout/RepeatingBendingProcessNew"/>
    <dgm:cxn modelId="{2F80C07B-AF4F-4BCE-8214-2E19E75B6E34}" type="presParOf" srcId="{1C77FF30-D979-4FAE-9D0D-C61EF87EBA5D}" destId="{C7E712F5-B576-40B8-A7CC-720629E60EBE}" srcOrd="0" destOrd="0" presId="urn:microsoft.com/office/officeart/2016/7/layout/RepeatingBendingProcessNew"/>
    <dgm:cxn modelId="{F8F149F0-DC6C-4C92-8B38-9829AC562E54}" type="presParOf" srcId="{1E1E3ACA-BDE0-42F0-97FF-78BD5885DAF8}" destId="{6CCF1125-889D-4ED3-8B9B-9FD92372E25A}" srcOrd="10" destOrd="0" presId="urn:microsoft.com/office/officeart/2016/7/layout/RepeatingBendingProcessNew"/>
    <dgm:cxn modelId="{D1B622FC-57ED-4806-B573-982A3FF81882}" type="presParOf" srcId="{1E1E3ACA-BDE0-42F0-97FF-78BD5885DAF8}" destId="{A4BC2F36-5195-4144-A30B-C5414A1CB845}" srcOrd="11" destOrd="0" presId="urn:microsoft.com/office/officeart/2016/7/layout/RepeatingBendingProcessNew"/>
    <dgm:cxn modelId="{DF2AB950-E9A8-4FF7-BA0E-4C22095A7749}" type="presParOf" srcId="{A4BC2F36-5195-4144-A30B-C5414A1CB845}" destId="{CEA85CEB-A676-4C73-B355-4E8E223A8ECB}" srcOrd="0" destOrd="0" presId="urn:microsoft.com/office/officeart/2016/7/layout/RepeatingBendingProcessNew"/>
    <dgm:cxn modelId="{7995E546-3249-4735-83F2-F69EE89BFADA}" type="presParOf" srcId="{1E1E3ACA-BDE0-42F0-97FF-78BD5885DAF8}" destId="{D8A2A171-C1AC-480B-B392-27789F232EBA}" srcOrd="12" destOrd="0" presId="urn:microsoft.com/office/officeart/2016/7/layout/RepeatingBendingProcessNew"/>
    <dgm:cxn modelId="{274E1381-3872-4819-9B74-786E9811B0D5}" type="presParOf" srcId="{1E1E3ACA-BDE0-42F0-97FF-78BD5885DAF8}" destId="{0D2D1E7D-3178-47C9-9C69-B600B108CE40}" srcOrd="13" destOrd="0" presId="urn:microsoft.com/office/officeart/2016/7/layout/RepeatingBendingProcessNew"/>
    <dgm:cxn modelId="{D98CD2F0-0BDA-47A6-8543-1DD7A873E13C}" type="presParOf" srcId="{0D2D1E7D-3178-47C9-9C69-B600B108CE40}" destId="{26BFDE8D-3923-4EEC-92D2-ABA5D837C7BB}" srcOrd="0" destOrd="0" presId="urn:microsoft.com/office/officeart/2016/7/layout/RepeatingBendingProcessNew"/>
    <dgm:cxn modelId="{82487BB5-52EB-486B-B758-93CC18D02ED9}" type="presParOf" srcId="{1E1E3ACA-BDE0-42F0-97FF-78BD5885DAF8}" destId="{6D167C37-7BB3-4A7E-A0EE-6DB3B0C283B4}" srcOrd="14" destOrd="0" presId="urn:microsoft.com/office/officeart/2016/7/layout/RepeatingBendingProcessNew"/>
    <dgm:cxn modelId="{1F816A5F-0C9B-4F62-81B7-AFF7CF225316}" type="presParOf" srcId="{1E1E3ACA-BDE0-42F0-97FF-78BD5885DAF8}" destId="{1B4FE28F-4613-4067-98A4-E9F282956E99}" srcOrd="15" destOrd="0" presId="urn:microsoft.com/office/officeart/2016/7/layout/RepeatingBendingProcessNew"/>
    <dgm:cxn modelId="{2938C090-681E-4270-98E3-02AA43374DF4}" type="presParOf" srcId="{1B4FE28F-4613-4067-98A4-E9F282956E99}" destId="{FE583CEE-653D-4E5B-8AD5-4D1832D08968}" srcOrd="0" destOrd="0" presId="urn:microsoft.com/office/officeart/2016/7/layout/RepeatingBendingProcessNew"/>
    <dgm:cxn modelId="{9266D35A-39D8-49B9-8982-1E49443F1C3B}" type="presParOf" srcId="{1E1E3ACA-BDE0-42F0-97FF-78BD5885DAF8}" destId="{4240FF61-757E-470E-AA5E-E22D6E30F722}" srcOrd="1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708B4F-F1AA-4002-BDA7-8FB4CDCB2D8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EBAE733-10AF-482D-BCD5-0E07AB62A423}">
      <dgm:prSet/>
      <dgm:spPr/>
      <dgm:t>
        <a:bodyPr/>
        <a:lstStyle/>
        <a:p>
          <a:r>
            <a:rPr lang="en-US"/>
            <a:t>1. INTRODUCE YOURSELVES TO YOUR CHAPERONE AND GROUP MEMBERS</a:t>
          </a:r>
        </a:p>
      </dgm:t>
    </dgm:pt>
    <dgm:pt modelId="{02FBCB0B-103E-4274-8282-D22E0A75E7C8}" type="parTrans" cxnId="{19894ACC-69AA-42AA-88E9-6BC4B50A0EE8}">
      <dgm:prSet/>
      <dgm:spPr/>
      <dgm:t>
        <a:bodyPr/>
        <a:lstStyle/>
        <a:p>
          <a:endParaRPr lang="en-US"/>
        </a:p>
      </dgm:t>
    </dgm:pt>
    <dgm:pt modelId="{BE59CD09-9D68-4F8A-B961-A922583BEA87}" type="sibTrans" cxnId="{19894ACC-69AA-42AA-88E9-6BC4B50A0EE8}">
      <dgm:prSet/>
      <dgm:spPr/>
      <dgm:t>
        <a:bodyPr/>
        <a:lstStyle/>
        <a:p>
          <a:endParaRPr lang="en-US"/>
        </a:p>
      </dgm:t>
    </dgm:pt>
    <dgm:pt modelId="{A69F41C0-5B87-4CAE-91AC-68E598E4F1EB}">
      <dgm:prSet/>
      <dgm:spPr/>
      <dgm:t>
        <a:bodyPr/>
        <a:lstStyle/>
        <a:p>
          <a:r>
            <a:rPr lang="en-US"/>
            <a:t>2. ENROLL IN CANVAS COURSE</a:t>
          </a:r>
        </a:p>
      </dgm:t>
    </dgm:pt>
    <dgm:pt modelId="{50BF804A-9333-4C89-A8F1-C94BBD83A2F8}" type="parTrans" cxnId="{BA152AF6-9F11-4A17-8E09-C121F314DA63}">
      <dgm:prSet/>
      <dgm:spPr/>
      <dgm:t>
        <a:bodyPr/>
        <a:lstStyle/>
        <a:p>
          <a:endParaRPr lang="en-US"/>
        </a:p>
      </dgm:t>
    </dgm:pt>
    <dgm:pt modelId="{60A8B0F7-DE71-4929-835B-D239655A1349}" type="sibTrans" cxnId="{BA152AF6-9F11-4A17-8E09-C121F314DA63}">
      <dgm:prSet/>
      <dgm:spPr/>
      <dgm:t>
        <a:bodyPr/>
        <a:lstStyle/>
        <a:p>
          <a:endParaRPr lang="en-US"/>
        </a:p>
      </dgm:t>
    </dgm:pt>
    <dgm:pt modelId="{7D200C6B-89CF-4196-9B52-652A85874538}">
      <dgm:prSet/>
      <dgm:spPr/>
      <dgm:t>
        <a:bodyPr/>
        <a:lstStyle/>
        <a:p>
          <a:r>
            <a:rPr lang="en-US"/>
            <a:t>3.. Read CBSD School Board Policies:</a:t>
          </a:r>
        </a:p>
      </dgm:t>
    </dgm:pt>
    <dgm:pt modelId="{92DC8217-58B0-4DD9-B4F1-07E0BD209781}" type="parTrans" cxnId="{24C937AE-5176-4FEB-BE18-0EBCB826D6F1}">
      <dgm:prSet/>
      <dgm:spPr/>
      <dgm:t>
        <a:bodyPr/>
        <a:lstStyle/>
        <a:p>
          <a:endParaRPr lang="en-US"/>
        </a:p>
      </dgm:t>
    </dgm:pt>
    <dgm:pt modelId="{8B878A8F-5897-4C7F-A1AD-DE9DC95FD95F}" type="sibTrans" cxnId="{24C937AE-5176-4FEB-BE18-0EBCB826D6F1}">
      <dgm:prSet/>
      <dgm:spPr/>
      <dgm:t>
        <a:bodyPr/>
        <a:lstStyle/>
        <a:p>
          <a:endParaRPr lang="en-US"/>
        </a:p>
      </dgm:t>
    </dgm:pt>
    <dgm:pt modelId="{2179D8AF-9BAB-4654-B30F-4696BAF38C24}">
      <dgm:prSet/>
      <dgm:spPr/>
      <dgm:t>
        <a:bodyPr/>
        <a:lstStyle/>
        <a:p>
          <a:r>
            <a:rPr lang="en-US"/>
            <a:t>#221 DRESS AND GROOMING</a:t>
          </a:r>
        </a:p>
      </dgm:t>
    </dgm:pt>
    <dgm:pt modelId="{46DC77F5-6681-423D-BAB7-9D0881D1103E}" type="parTrans" cxnId="{64B1D70B-DA1F-4ED8-A53A-796D7A1E9AAC}">
      <dgm:prSet/>
      <dgm:spPr/>
      <dgm:t>
        <a:bodyPr/>
        <a:lstStyle/>
        <a:p>
          <a:endParaRPr lang="en-US"/>
        </a:p>
      </dgm:t>
    </dgm:pt>
    <dgm:pt modelId="{3B9AB7FD-6854-462E-8E01-C1BF17C74D55}" type="sibTrans" cxnId="{64B1D70B-DA1F-4ED8-A53A-796D7A1E9AAC}">
      <dgm:prSet/>
      <dgm:spPr/>
      <dgm:t>
        <a:bodyPr/>
        <a:lstStyle/>
        <a:p>
          <a:endParaRPr lang="en-US"/>
        </a:p>
      </dgm:t>
    </dgm:pt>
    <dgm:pt modelId="{E5A4856C-D54E-47A7-88DC-9890F6661DE4}">
      <dgm:prSet/>
      <dgm:spPr/>
      <dgm:t>
        <a:bodyPr/>
        <a:lstStyle/>
        <a:p>
          <a:r>
            <a:rPr lang="en-US"/>
            <a:t>#222 TOBACCO AND VAPING</a:t>
          </a:r>
        </a:p>
      </dgm:t>
    </dgm:pt>
    <dgm:pt modelId="{B338D59F-174B-47C3-8258-C3C31723E9BB}" type="parTrans" cxnId="{404CEE22-A4F3-4C3E-B507-AE8C9EE46E86}">
      <dgm:prSet/>
      <dgm:spPr/>
      <dgm:t>
        <a:bodyPr/>
        <a:lstStyle/>
        <a:p>
          <a:endParaRPr lang="en-US"/>
        </a:p>
      </dgm:t>
    </dgm:pt>
    <dgm:pt modelId="{4F65305B-9EC1-4F10-9ED2-0696C896BD5C}" type="sibTrans" cxnId="{404CEE22-A4F3-4C3E-B507-AE8C9EE46E86}">
      <dgm:prSet/>
      <dgm:spPr/>
      <dgm:t>
        <a:bodyPr/>
        <a:lstStyle/>
        <a:p>
          <a:endParaRPr lang="en-US"/>
        </a:p>
      </dgm:t>
    </dgm:pt>
    <dgm:pt modelId="{3AEBA812-DB21-4A54-8A17-E861975D8D11}">
      <dgm:prSet/>
      <dgm:spPr/>
      <dgm:t>
        <a:bodyPr/>
        <a:lstStyle/>
        <a:p>
          <a:r>
            <a:rPr lang="en-US"/>
            <a:t>#227 CONTROLLED SUBSTANCES</a:t>
          </a:r>
        </a:p>
      </dgm:t>
    </dgm:pt>
    <dgm:pt modelId="{BAD4E6A5-674C-4D1E-9E92-826914D08EE2}" type="parTrans" cxnId="{7C371A4D-7BE3-44DC-8E34-787062C7FFEB}">
      <dgm:prSet/>
      <dgm:spPr/>
      <dgm:t>
        <a:bodyPr/>
        <a:lstStyle/>
        <a:p>
          <a:endParaRPr lang="en-US"/>
        </a:p>
      </dgm:t>
    </dgm:pt>
    <dgm:pt modelId="{B85A237D-A4BF-4E29-8BFD-781BFAD54BE3}" type="sibTrans" cxnId="{7C371A4D-7BE3-44DC-8E34-787062C7FFEB}">
      <dgm:prSet/>
      <dgm:spPr/>
      <dgm:t>
        <a:bodyPr/>
        <a:lstStyle/>
        <a:p>
          <a:endParaRPr lang="en-US"/>
        </a:p>
      </dgm:t>
    </dgm:pt>
    <dgm:pt modelId="{B569FBE1-0A96-4B11-8A63-D887980901B8}">
      <dgm:prSet/>
      <dgm:spPr/>
      <dgm:t>
        <a:bodyPr/>
        <a:lstStyle/>
        <a:p>
          <a:r>
            <a:rPr lang="en-US"/>
            <a:t>#231 STUDENT TRAVEL</a:t>
          </a:r>
        </a:p>
      </dgm:t>
    </dgm:pt>
    <dgm:pt modelId="{2DCFC58B-2CA8-4D0C-A850-AE61D16BB782}" type="parTrans" cxnId="{A845ACEB-C53F-4E5B-85EF-7F75DBCE85F5}">
      <dgm:prSet/>
      <dgm:spPr/>
      <dgm:t>
        <a:bodyPr/>
        <a:lstStyle/>
        <a:p>
          <a:endParaRPr lang="en-US"/>
        </a:p>
      </dgm:t>
    </dgm:pt>
    <dgm:pt modelId="{737292E3-B231-43F0-9969-CB44968ABC05}" type="sibTrans" cxnId="{A845ACEB-C53F-4E5B-85EF-7F75DBCE85F5}">
      <dgm:prSet/>
      <dgm:spPr/>
      <dgm:t>
        <a:bodyPr/>
        <a:lstStyle/>
        <a:p>
          <a:endParaRPr lang="en-US"/>
        </a:p>
      </dgm:t>
    </dgm:pt>
    <dgm:pt modelId="{337C7307-02BD-4652-A5EB-4C74E1C76109}">
      <dgm:prSet/>
      <dgm:spPr/>
      <dgm:t>
        <a:bodyPr/>
        <a:lstStyle/>
        <a:p>
          <a:r>
            <a:rPr lang="en-US"/>
            <a:t>4. Discuss possible topics for projects</a:t>
          </a:r>
        </a:p>
      </dgm:t>
    </dgm:pt>
    <dgm:pt modelId="{4A9DD753-F6CD-41E6-9AA7-DF0C5CCD7764}" type="parTrans" cxnId="{93830475-4804-41B2-8CE5-D358CB6C7F1A}">
      <dgm:prSet/>
      <dgm:spPr/>
      <dgm:t>
        <a:bodyPr/>
        <a:lstStyle/>
        <a:p>
          <a:endParaRPr lang="en-US"/>
        </a:p>
      </dgm:t>
    </dgm:pt>
    <dgm:pt modelId="{6D053192-0E94-4DE1-8C43-1191868757BA}" type="sibTrans" cxnId="{93830475-4804-41B2-8CE5-D358CB6C7F1A}">
      <dgm:prSet/>
      <dgm:spPr/>
      <dgm:t>
        <a:bodyPr/>
        <a:lstStyle/>
        <a:p>
          <a:endParaRPr lang="en-US"/>
        </a:p>
      </dgm:t>
    </dgm:pt>
    <dgm:pt modelId="{77210D8D-35ED-4B92-A21E-A6F7D187EB98}">
      <dgm:prSet phldr="0"/>
      <dgm:spPr/>
      <dgm:t>
        <a:bodyPr/>
        <a:lstStyle/>
        <a:p>
          <a:pPr rtl="0"/>
          <a:r>
            <a:rPr lang="en-US">
              <a:latin typeface="The Serif Hand Black"/>
            </a:rPr>
            <a:t>Take Quiz</a:t>
          </a:r>
        </a:p>
      </dgm:t>
    </dgm:pt>
    <dgm:pt modelId="{22172F79-D5FD-494C-8BA5-93EC8838948E}" type="parTrans" cxnId="{EA65D30E-9DEA-48B1-9A4C-BD8850CDBF47}">
      <dgm:prSet/>
      <dgm:spPr/>
    </dgm:pt>
    <dgm:pt modelId="{A1D1EFC1-D6A0-4499-98FF-41A94D3361BE}" type="sibTrans" cxnId="{EA65D30E-9DEA-48B1-9A4C-BD8850CDBF47}">
      <dgm:prSet/>
      <dgm:spPr/>
    </dgm:pt>
    <dgm:pt modelId="{A7097378-C0CB-4B61-B257-B518AA9F9CEF}" type="pres">
      <dgm:prSet presAssocID="{15708B4F-F1AA-4002-BDA7-8FB4CDCB2D87}" presName="linear" presStyleCnt="0">
        <dgm:presLayoutVars>
          <dgm:animLvl val="lvl"/>
          <dgm:resizeHandles val="exact"/>
        </dgm:presLayoutVars>
      </dgm:prSet>
      <dgm:spPr/>
    </dgm:pt>
    <dgm:pt modelId="{FC54BAF5-CED6-44B6-8E0E-22399AA36442}" type="pres">
      <dgm:prSet presAssocID="{2EBAE733-10AF-482D-BCD5-0E07AB62A423}" presName="parentText" presStyleLbl="node1" presStyleIdx="0" presStyleCnt="4">
        <dgm:presLayoutVars>
          <dgm:chMax val="0"/>
          <dgm:bulletEnabled val="1"/>
        </dgm:presLayoutVars>
      </dgm:prSet>
      <dgm:spPr/>
    </dgm:pt>
    <dgm:pt modelId="{D42CF952-C587-49A6-BFD8-466B5E3E84B6}" type="pres">
      <dgm:prSet presAssocID="{BE59CD09-9D68-4F8A-B961-A922583BEA87}" presName="spacer" presStyleCnt="0"/>
      <dgm:spPr/>
    </dgm:pt>
    <dgm:pt modelId="{4D582ABF-45A8-4F10-9AD9-D33D5387ABAE}" type="pres">
      <dgm:prSet presAssocID="{A69F41C0-5B87-4CAE-91AC-68E598E4F1EB}" presName="parentText" presStyleLbl="node1" presStyleIdx="1" presStyleCnt="4">
        <dgm:presLayoutVars>
          <dgm:chMax val="0"/>
          <dgm:bulletEnabled val="1"/>
        </dgm:presLayoutVars>
      </dgm:prSet>
      <dgm:spPr/>
    </dgm:pt>
    <dgm:pt modelId="{9F90DFAC-DC17-44AD-BB9E-1EDF4223E63C}" type="pres">
      <dgm:prSet presAssocID="{60A8B0F7-DE71-4929-835B-D239655A1349}" presName="spacer" presStyleCnt="0"/>
      <dgm:spPr/>
    </dgm:pt>
    <dgm:pt modelId="{A49810AD-4EA8-4CCA-972F-01DB69D4B54E}" type="pres">
      <dgm:prSet presAssocID="{7D200C6B-89CF-4196-9B52-652A85874538}" presName="parentText" presStyleLbl="node1" presStyleIdx="2" presStyleCnt="4">
        <dgm:presLayoutVars>
          <dgm:chMax val="0"/>
          <dgm:bulletEnabled val="1"/>
        </dgm:presLayoutVars>
      </dgm:prSet>
      <dgm:spPr/>
    </dgm:pt>
    <dgm:pt modelId="{F954FE0A-E0EB-4ACE-81C8-7D5BDF0B8470}" type="pres">
      <dgm:prSet presAssocID="{7D200C6B-89CF-4196-9B52-652A85874538}" presName="childText" presStyleLbl="revTx" presStyleIdx="0" presStyleCnt="1">
        <dgm:presLayoutVars>
          <dgm:bulletEnabled val="1"/>
        </dgm:presLayoutVars>
      </dgm:prSet>
      <dgm:spPr/>
    </dgm:pt>
    <dgm:pt modelId="{7B4C3539-AA8A-4D2B-BCE8-E64852755B64}" type="pres">
      <dgm:prSet presAssocID="{337C7307-02BD-4652-A5EB-4C74E1C76109}" presName="parentText" presStyleLbl="node1" presStyleIdx="3" presStyleCnt="4">
        <dgm:presLayoutVars>
          <dgm:chMax val="0"/>
          <dgm:bulletEnabled val="1"/>
        </dgm:presLayoutVars>
      </dgm:prSet>
      <dgm:spPr/>
    </dgm:pt>
  </dgm:ptLst>
  <dgm:cxnLst>
    <dgm:cxn modelId="{64B1D70B-DA1F-4ED8-A53A-796D7A1E9AAC}" srcId="{7D200C6B-89CF-4196-9B52-652A85874538}" destId="{2179D8AF-9BAB-4654-B30F-4696BAF38C24}" srcOrd="0" destOrd="0" parTransId="{46DC77F5-6681-423D-BAB7-9D0881D1103E}" sibTransId="{3B9AB7FD-6854-462E-8E01-C1BF17C74D55}"/>
    <dgm:cxn modelId="{EA65D30E-9DEA-48B1-9A4C-BD8850CDBF47}" srcId="{7D200C6B-89CF-4196-9B52-652A85874538}" destId="{77210D8D-35ED-4B92-A21E-A6F7D187EB98}" srcOrd="4" destOrd="0" parTransId="{22172F79-D5FD-494C-8BA5-93EC8838948E}" sibTransId="{A1D1EFC1-D6A0-4499-98FF-41A94D3361BE}"/>
    <dgm:cxn modelId="{B09EC822-408E-4C32-8A0E-3E75C8AE4F6A}" type="presOf" srcId="{2179D8AF-9BAB-4654-B30F-4696BAF38C24}" destId="{F954FE0A-E0EB-4ACE-81C8-7D5BDF0B8470}" srcOrd="0" destOrd="0" presId="urn:microsoft.com/office/officeart/2005/8/layout/vList2"/>
    <dgm:cxn modelId="{404CEE22-A4F3-4C3E-B507-AE8C9EE46E86}" srcId="{7D200C6B-89CF-4196-9B52-652A85874538}" destId="{E5A4856C-D54E-47A7-88DC-9890F6661DE4}" srcOrd="1" destOrd="0" parTransId="{B338D59F-174B-47C3-8258-C3C31723E9BB}" sibTransId="{4F65305B-9EC1-4F10-9ED2-0696C896BD5C}"/>
    <dgm:cxn modelId="{1AEDB539-2E0C-41EE-AE4D-ADB05CF6D6D5}" type="presOf" srcId="{77210D8D-35ED-4B92-A21E-A6F7D187EB98}" destId="{F954FE0A-E0EB-4ACE-81C8-7D5BDF0B8470}" srcOrd="0" destOrd="4" presId="urn:microsoft.com/office/officeart/2005/8/layout/vList2"/>
    <dgm:cxn modelId="{75B3A35B-7D5A-47D4-84CB-6547165A0DB6}" type="presOf" srcId="{E5A4856C-D54E-47A7-88DC-9890F6661DE4}" destId="{F954FE0A-E0EB-4ACE-81C8-7D5BDF0B8470}" srcOrd="0" destOrd="1" presId="urn:microsoft.com/office/officeart/2005/8/layout/vList2"/>
    <dgm:cxn modelId="{6A75605F-10B3-4A2F-A8C9-10861215424F}" type="presOf" srcId="{15708B4F-F1AA-4002-BDA7-8FB4CDCB2D87}" destId="{A7097378-C0CB-4B61-B257-B518AA9F9CEF}" srcOrd="0" destOrd="0" presId="urn:microsoft.com/office/officeart/2005/8/layout/vList2"/>
    <dgm:cxn modelId="{7C042260-B5F6-4F54-9484-FED1D78B760F}" type="presOf" srcId="{3AEBA812-DB21-4A54-8A17-E861975D8D11}" destId="{F954FE0A-E0EB-4ACE-81C8-7D5BDF0B8470}" srcOrd="0" destOrd="2" presId="urn:microsoft.com/office/officeart/2005/8/layout/vList2"/>
    <dgm:cxn modelId="{325D1744-B42A-4B70-9C77-6772113299DF}" type="presOf" srcId="{B569FBE1-0A96-4B11-8A63-D887980901B8}" destId="{F954FE0A-E0EB-4ACE-81C8-7D5BDF0B8470}" srcOrd="0" destOrd="3" presId="urn:microsoft.com/office/officeart/2005/8/layout/vList2"/>
    <dgm:cxn modelId="{7C371A4D-7BE3-44DC-8E34-787062C7FFEB}" srcId="{7D200C6B-89CF-4196-9B52-652A85874538}" destId="{3AEBA812-DB21-4A54-8A17-E861975D8D11}" srcOrd="2" destOrd="0" parTransId="{BAD4E6A5-674C-4D1E-9E92-826914D08EE2}" sibTransId="{B85A237D-A4BF-4E29-8BFD-781BFAD54BE3}"/>
    <dgm:cxn modelId="{93830475-4804-41B2-8CE5-D358CB6C7F1A}" srcId="{15708B4F-F1AA-4002-BDA7-8FB4CDCB2D87}" destId="{337C7307-02BD-4652-A5EB-4C74E1C76109}" srcOrd="3" destOrd="0" parTransId="{4A9DD753-F6CD-41E6-9AA7-DF0C5CCD7764}" sibTransId="{6D053192-0E94-4DE1-8C43-1191868757BA}"/>
    <dgm:cxn modelId="{CC2EE68D-1CFB-4F64-90E4-F23DD7413A77}" type="presOf" srcId="{2EBAE733-10AF-482D-BCD5-0E07AB62A423}" destId="{FC54BAF5-CED6-44B6-8E0E-22399AA36442}" srcOrd="0" destOrd="0" presId="urn:microsoft.com/office/officeart/2005/8/layout/vList2"/>
    <dgm:cxn modelId="{A3CB5FA5-1618-4C63-9347-8B3B7A3186D6}" type="presOf" srcId="{337C7307-02BD-4652-A5EB-4C74E1C76109}" destId="{7B4C3539-AA8A-4D2B-BCE8-E64852755B64}" srcOrd="0" destOrd="0" presId="urn:microsoft.com/office/officeart/2005/8/layout/vList2"/>
    <dgm:cxn modelId="{24C937AE-5176-4FEB-BE18-0EBCB826D6F1}" srcId="{15708B4F-F1AA-4002-BDA7-8FB4CDCB2D87}" destId="{7D200C6B-89CF-4196-9B52-652A85874538}" srcOrd="2" destOrd="0" parTransId="{92DC8217-58B0-4DD9-B4F1-07E0BD209781}" sibTransId="{8B878A8F-5897-4C7F-A1AD-DE9DC95FD95F}"/>
    <dgm:cxn modelId="{19894ACC-69AA-42AA-88E9-6BC4B50A0EE8}" srcId="{15708B4F-F1AA-4002-BDA7-8FB4CDCB2D87}" destId="{2EBAE733-10AF-482D-BCD5-0E07AB62A423}" srcOrd="0" destOrd="0" parTransId="{02FBCB0B-103E-4274-8282-D22E0A75E7C8}" sibTransId="{BE59CD09-9D68-4F8A-B961-A922583BEA87}"/>
    <dgm:cxn modelId="{A845ACEB-C53F-4E5B-85EF-7F75DBCE85F5}" srcId="{7D200C6B-89CF-4196-9B52-652A85874538}" destId="{B569FBE1-0A96-4B11-8A63-D887980901B8}" srcOrd="3" destOrd="0" parTransId="{2DCFC58B-2CA8-4D0C-A850-AE61D16BB782}" sibTransId="{737292E3-B231-43F0-9969-CB44968ABC05}"/>
    <dgm:cxn modelId="{BA152AF6-9F11-4A17-8E09-C121F314DA63}" srcId="{15708B4F-F1AA-4002-BDA7-8FB4CDCB2D87}" destId="{A69F41C0-5B87-4CAE-91AC-68E598E4F1EB}" srcOrd="1" destOrd="0" parTransId="{50BF804A-9333-4C89-A8F1-C94BBD83A2F8}" sibTransId="{60A8B0F7-DE71-4929-835B-D239655A1349}"/>
    <dgm:cxn modelId="{97A145F6-0304-486B-8179-43CC7D9C385D}" type="presOf" srcId="{7D200C6B-89CF-4196-9B52-652A85874538}" destId="{A49810AD-4EA8-4CCA-972F-01DB69D4B54E}" srcOrd="0" destOrd="0" presId="urn:microsoft.com/office/officeart/2005/8/layout/vList2"/>
    <dgm:cxn modelId="{D81A84F9-2724-4162-A53E-FD236207ED74}" type="presOf" srcId="{A69F41C0-5B87-4CAE-91AC-68E598E4F1EB}" destId="{4D582ABF-45A8-4F10-9AD9-D33D5387ABAE}" srcOrd="0" destOrd="0" presId="urn:microsoft.com/office/officeart/2005/8/layout/vList2"/>
    <dgm:cxn modelId="{2E15ACF3-8266-445B-A2F6-5F24C68247A0}" type="presParOf" srcId="{A7097378-C0CB-4B61-B257-B518AA9F9CEF}" destId="{FC54BAF5-CED6-44B6-8E0E-22399AA36442}" srcOrd="0" destOrd="0" presId="urn:microsoft.com/office/officeart/2005/8/layout/vList2"/>
    <dgm:cxn modelId="{5F8841F3-2EB5-4801-A0B0-C027591BD91F}" type="presParOf" srcId="{A7097378-C0CB-4B61-B257-B518AA9F9CEF}" destId="{D42CF952-C587-49A6-BFD8-466B5E3E84B6}" srcOrd="1" destOrd="0" presId="urn:microsoft.com/office/officeart/2005/8/layout/vList2"/>
    <dgm:cxn modelId="{BD89B99F-85C4-413A-8239-E3A673A8BAC9}" type="presParOf" srcId="{A7097378-C0CB-4B61-B257-B518AA9F9CEF}" destId="{4D582ABF-45A8-4F10-9AD9-D33D5387ABAE}" srcOrd="2" destOrd="0" presId="urn:microsoft.com/office/officeart/2005/8/layout/vList2"/>
    <dgm:cxn modelId="{E373EA13-D1B8-474C-9F53-AD6620ADD20D}" type="presParOf" srcId="{A7097378-C0CB-4B61-B257-B518AA9F9CEF}" destId="{9F90DFAC-DC17-44AD-BB9E-1EDF4223E63C}" srcOrd="3" destOrd="0" presId="urn:microsoft.com/office/officeart/2005/8/layout/vList2"/>
    <dgm:cxn modelId="{14D86CFC-2387-419F-808C-8B6309460251}" type="presParOf" srcId="{A7097378-C0CB-4B61-B257-B518AA9F9CEF}" destId="{A49810AD-4EA8-4CCA-972F-01DB69D4B54E}" srcOrd="4" destOrd="0" presId="urn:microsoft.com/office/officeart/2005/8/layout/vList2"/>
    <dgm:cxn modelId="{9B695D4B-2CD3-4CF9-85A3-B752542D7EF6}" type="presParOf" srcId="{A7097378-C0CB-4B61-B257-B518AA9F9CEF}" destId="{F954FE0A-E0EB-4ACE-81C8-7D5BDF0B8470}" srcOrd="5" destOrd="0" presId="urn:microsoft.com/office/officeart/2005/8/layout/vList2"/>
    <dgm:cxn modelId="{BB578EE2-EBFF-480D-B9BA-88B87BD12791}" type="presParOf" srcId="{A7097378-C0CB-4B61-B257-B518AA9F9CEF}" destId="{7B4C3539-AA8A-4D2B-BCE8-E64852755B6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84AD5-7CE5-4A9E-9DCA-0D3F0D3736A3}">
      <dsp:nvSpPr>
        <dsp:cNvPr id="0" name=""/>
        <dsp:cNvSpPr/>
      </dsp:nvSpPr>
      <dsp:spPr>
        <a:xfrm>
          <a:off x="712684" y="96969"/>
          <a:ext cx="1955812" cy="1955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38E564-1E8D-44FB-8287-22FE25DF3D94}">
      <dsp:nvSpPr>
        <dsp:cNvPr id="0" name=""/>
        <dsp:cNvSpPr/>
      </dsp:nvSpPr>
      <dsp:spPr>
        <a:xfrm>
          <a:off x="1129497" y="513782"/>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3FA1CF-FE93-4CDB-A38D-E53CB84EAE7A}">
      <dsp:nvSpPr>
        <dsp:cNvPr id="0" name=""/>
        <dsp:cNvSpPr/>
      </dsp:nvSpPr>
      <dsp:spPr>
        <a:xfrm>
          <a:off x="87465" y="2661970"/>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Four Night Classes</a:t>
          </a:r>
        </a:p>
      </dsp:txBody>
      <dsp:txXfrm>
        <a:off x="87465" y="2661970"/>
        <a:ext cx="3206250" cy="720000"/>
      </dsp:txXfrm>
    </dsp:sp>
    <dsp:sp modelId="{E913D177-AE97-417B-8B6A-1EF4D687A9A1}">
      <dsp:nvSpPr>
        <dsp:cNvPr id="0" name=""/>
        <dsp:cNvSpPr/>
      </dsp:nvSpPr>
      <dsp:spPr>
        <a:xfrm>
          <a:off x="4480028" y="96969"/>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5E65AD-2492-49BD-8B70-683B1F41A654}">
      <dsp:nvSpPr>
        <dsp:cNvPr id="0" name=""/>
        <dsp:cNvSpPr/>
      </dsp:nvSpPr>
      <dsp:spPr>
        <a:xfrm>
          <a:off x="4896840" y="513782"/>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4186F7-A97B-4EE6-BCDE-B295836BE9AD}">
      <dsp:nvSpPr>
        <dsp:cNvPr id="0" name=""/>
        <dsp:cNvSpPr/>
      </dsp:nvSpPr>
      <dsp:spPr>
        <a:xfrm>
          <a:off x="3854809" y="2661970"/>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Travel</a:t>
          </a:r>
        </a:p>
      </dsp:txBody>
      <dsp:txXfrm>
        <a:off x="3854809" y="2661970"/>
        <a:ext cx="3206250" cy="720000"/>
      </dsp:txXfrm>
    </dsp:sp>
    <dsp:sp modelId="{14860C91-A4BF-4B88-8266-33B6A38F4D39}">
      <dsp:nvSpPr>
        <dsp:cNvPr id="0" name=""/>
        <dsp:cNvSpPr/>
      </dsp:nvSpPr>
      <dsp:spPr>
        <a:xfrm>
          <a:off x="8247372" y="96969"/>
          <a:ext cx="1955812" cy="1955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9C86CD-8105-482C-9ECC-1A5354D28CC8}">
      <dsp:nvSpPr>
        <dsp:cNvPr id="0" name=""/>
        <dsp:cNvSpPr/>
      </dsp:nvSpPr>
      <dsp:spPr>
        <a:xfrm>
          <a:off x="8664184" y="513782"/>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E14C15-4AC2-4E21-8598-485DF23C2B57}">
      <dsp:nvSpPr>
        <dsp:cNvPr id="0" name=""/>
        <dsp:cNvSpPr/>
      </dsp:nvSpPr>
      <dsp:spPr>
        <a:xfrm>
          <a:off x="7622153" y="2661970"/>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Project</a:t>
          </a:r>
        </a:p>
      </dsp:txBody>
      <dsp:txXfrm>
        <a:off x="7622153" y="2661970"/>
        <a:ext cx="3206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825C1-3F56-4ADF-A5AE-FA85FCD5AFF7}">
      <dsp:nvSpPr>
        <dsp:cNvPr id="0" name=""/>
        <dsp:cNvSpPr/>
      </dsp:nvSpPr>
      <dsp:spPr>
        <a:xfrm>
          <a:off x="1947934" y="172233"/>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C6005C-77E7-451A-BA59-48C4F57C1C03}">
      <dsp:nvSpPr>
        <dsp:cNvPr id="0" name=""/>
        <dsp:cNvSpPr/>
      </dsp:nvSpPr>
      <dsp:spPr>
        <a:xfrm>
          <a:off x="759934" y="2586706"/>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pPr>
          <a:r>
            <a:rPr lang="en-US" sz="2600" kern="1200"/>
            <a:t>You will get to know your chaperones better in small groups tonight.</a:t>
          </a:r>
        </a:p>
      </dsp:txBody>
      <dsp:txXfrm>
        <a:off x="759934" y="2586706"/>
        <a:ext cx="4320000" cy="720000"/>
      </dsp:txXfrm>
    </dsp:sp>
    <dsp:sp modelId="{1A875241-D966-49A5-9510-20C98F545E2A}">
      <dsp:nvSpPr>
        <dsp:cNvPr id="0" name=""/>
        <dsp:cNvSpPr/>
      </dsp:nvSpPr>
      <dsp:spPr>
        <a:xfrm>
          <a:off x="7023934" y="172233"/>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868F2A-E501-4379-BC75-839FCBE6F9CC}">
      <dsp:nvSpPr>
        <dsp:cNvPr id="0" name=""/>
        <dsp:cNvSpPr/>
      </dsp:nvSpPr>
      <dsp:spPr>
        <a:xfrm>
          <a:off x="5835934" y="2586706"/>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pPr>
          <a:r>
            <a:rPr lang="en-US" sz="2600" kern="1200"/>
            <a:t>Let's work though the agenda in order of occurrence...</a:t>
          </a:r>
        </a:p>
      </dsp:txBody>
      <dsp:txXfrm>
        <a:off x="5835934" y="2586706"/>
        <a:ext cx="432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246AE-2132-4BAC-8B8B-ADACB24096D6}">
      <dsp:nvSpPr>
        <dsp:cNvPr id="0" name=""/>
        <dsp:cNvSpPr/>
      </dsp:nvSpPr>
      <dsp:spPr>
        <a:xfrm>
          <a:off x="0" y="220896"/>
          <a:ext cx="5715000" cy="4563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As of today, there are no covid restrictions and no vaccination proof required.</a:t>
          </a:r>
        </a:p>
      </dsp:txBody>
      <dsp:txXfrm>
        <a:off x="222747" y="443643"/>
        <a:ext cx="5269506" cy="41175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E6BB5-BC9A-410F-8116-A09039A8D3F8}">
      <dsp:nvSpPr>
        <dsp:cNvPr id="0" name=""/>
        <dsp:cNvSpPr/>
      </dsp:nvSpPr>
      <dsp:spPr>
        <a:xfrm>
          <a:off x="0" y="15870"/>
          <a:ext cx="6900512" cy="1750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If Spain mandates masks – everyone will wear a mask.</a:t>
          </a:r>
        </a:p>
      </dsp:txBody>
      <dsp:txXfrm>
        <a:off x="85444" y="101314"/>
        <a:ext cx="6729624" cy="1579432"/>
      </dsp:txXfrm>
    </dsp:sp>
    <dsp:sp modelId="{090F0F9B-EFF0-4C12-A2F2-C0C06567ADC6}">
      <dsp:nvSpPr>
        <dsp:cNvPr id="0" name=""/>
        <dsp:cNvSpPr/>
      </dsp:nvSpPr>
      <dsp:spPr>
        <a:xfrm>
          <a:off x="0" y="1892910"/>
          <a:ext cx="6900512" cy="1750320"/>
        </a:xfrm>
        <a:prstGeom prst="roundRect">
          <a:avLst/>
        </a:prstGeom>
        <a:solidFill>
          <a:schemeClr val="accent2">
            <a:hueOff val="-1224775"/>
            <a:satOff val="-5657"/>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If CERTAIN venues mandate masks - everyone will wear a mask in that venue.</a:t>
          </a:r>
        </a:p>
      </dsp:txBody>
      <dsp:txXfrm>
        <a:off x="85444" y="1978354"/>
        <a:ext cx="6729624" cy="1579432"/>
      </dsp:txXfrm>
    </dsp:sp>
    <dsp:sp modelId="{65D4BFE6-D9DE-4F0D-8F6A-19ED8855825D}">
      <dsp:nvSpPr>
        <dsp:cNvPr id="0" name=""/>
        <dsp:cNvSpPr/>
      </dsp:nvSpPr>
      <dsp:spPr>
        <a:xfrm>
          <a:off x="0" y="3769950"/>
          <a:ext cx="6900512" cy="1750320"/>
        </a:xfrm>
        <a:prstGeom prst="roundRect">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END OF THE DISCUSSION.</a:t>
          </a:r>
        </a:p>
      </dsp:txBody>
      <dsp:txXfrm>
        <a:off x="85444" y="3855394"/>
        <a:ext cx="6729624" cy="15794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10F4C-0CDD-420C-972F-C333900992CD}">
      <dsp:nvSpPr>
        <dsp:cNvPr id="0" name=""/>
        <dsp:cNvSpPr/>
      </dsp:nvSpPr>
      <dsp:spPr>
        <a:xfrm>
          <a:off x="1850280" y="1053788"/>
          <a:ext cx="392535" cy="91440"/>
        </a:xfrm>
        <a:custGeom>
          <a:avLst/>
          <a:gdLst/>
          <a:ahLst/>
          <a:cxnLst/>
          <a:rect l="0" t="0" r="0" b="0"/>
          <a:pathLst>
            <a:path>
              <a:moveTo>
                <a:pt x="0" y="45720"/>
              </a:moveTo>
              <a:lnTo>
                <a:pt x="39253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35969" y="1097391"/>
        <a:ext cx="21156" cy="4235"/>
      </dsp:txXfrm>
    </dsp:sp>
    <dsp:sp modelId="{734DC420-E47D-4A73-B9A1-1DFA8B3501E5}">
      <dsp:nvSpPr>
        <dsp:cNvPr id="0" name=""/>
        <dsp:cNvSpPr/>
      </dsp:nvSpPr>
      <dsp:spPr>
        <a:xfrm>
          <a:off x="12358" y="547592"/>
          <a:ext cx="1839721" cy="11038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48" tIns="94626" rIns="90148" bIns="94626" numCol="1" spcCol="1270" anchor="ctr" anchorCtr="0">
          <a:noAutofit/>
        </a:bodyPr>
        <a:lstStyle/>
        <a:p>
          <a:pPr marL="0" lvl="0" indent="0" algn="ctr" defTabSz="1600200">
            <a:lnSpc>
              <a:spcPct val="90000"/>
            </a:lnSpc>
            <a:spcBef>
              <a:spcPct val="0"/>
            </a:spcBef>
            <a:spcAft>
              <a:spcPct val="35000"/>
            </a:spcAft>
            <a:buNone/>
          </a:pPr>
          <a:r>
            <a:rPr lang="en-US" sz="3600" kern="1200"/>
            <a:t>You will choose a topic</a:t>
          </a:r>
        </a:p>
      </dsp:txBody>
      <dsp:txXfrm>
        <a:off x="12358" y="547592"/>
        <a:ext cx="1839721" cy="1103832"/>
      </dsp:txXfrm>
    </dsp:sp>
    <dsp:sp modelId="{F2E273FE-8457-4ED5-95E5-8B176C166C97}">
      <dsp:nvSpPr>
        <dsp:cNvPr id="0" name=""/>
        <dsp:cNvSpPr/>
      </dsp:nvSpPr>
      <dsp:spPr>
        <a:xfrm>
          <a:off x="4113137" y="1053788"/>
          <a:ext cx="392535" cy="91440"/>
        </a:xfrm>
        <a:custGeom>
          <a:avLst/>
          <a:gdLst/>
          <a:ahLst/>
          <a:cxnLst/>
          <a:rect l="0" t="0" r="0" b="0"/>
          <a:pathLst>
            <a:path>
              <a:moveTo>
                <a:pt x="0" y="45720"/>
              </a:moveTo>
              <a:lnTo>
                <a:pt x="39253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98827" y="1097391"/>
        <a:ext cx="21156" cy="4235"/>
      </dsp:txXfrm>
    </dsp:sp>
    <dsp:sp modelId="{61270F40-1661-4854-BA63-680E51D32C87}">
      <dsp:nvSpPr>
        <dsp:cNvPr id="0" name=""/>
        <dsp:cNvSpPr/>
      </dsp:nvSpPr>
      <dsp:spPr>
        <a:xfrm>
          <a:off x="2275216" y="547592"/>
          <a:ext cx="1839721" cy="110383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48" tIns="94626" rIns="90148" bIns="94626" numCol="1" spcCol="1270" anchor="ctr" anchorCtr="0">
          <a:noAutofit/>
        </a:bodyPr>
        <a:lstStyle/>
        <a:p>
          <a:pPr marL="0" lvl="0" indent="0" algn="ctr" defTabSz="1422400">
            <a:lnSpc>
              <a:spcPct val="90000"/>
            </a:lnSpc>
            <a:spcBef>
              <a:spcPct val="0"/>
            </a:spcBef>
            <a:spcAft>
              <a:spcPct val="35000"/>
            </a:spcAft>
            <a:buNone/>
          </a:pPr>
          <a:r>
            <a:rPr lang="en-US" sz="3200" kern="1200"/>
            <a:t>You will create a guiding question</a:t>
          </a:r>
        </a:p>
      </dsp:txBody>
      <dsp:txXfrm>
        <a:off x="2275216" y="547592"/>
        <a:ext cx="1839721" cy="1103832"/>
      </dsp:txXfrm>
    </dsp:sp>
    <dsp:sp modelId="{8AD78F90-CBC2-4CC0-A990-C807C1F43F08}">
      <dsp:nvSpPr>
        <dsp:cNvPr id="0" name=""/>
        <dsp:cNvSpPr/>
      </dsp:nvSpPr>
      <dsp:spPr>
        <a:xfrm>
          <a:off x="6375995" y="1053788"/>
          <a:ext cx="392535" cy="91440"/>
        </a:xfrm>
        <a:custGeom>
          <a:avLst/>
          <a:gdLst/>
          <a:ahLst/>
          <a:cxnLst/>
          <a:rect l="0" t="0" r="0" b="0"/>
          <a:pathLst>
            <a:path>
              <a:moveTo>
                <a:pt x="0" y="45720"/>
              </a:moveTo>
              <a:lnTo>
                <a:pt x="392535"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61684" y="1097391"/>
        <a:ext cx="21156" cy="4235"/>
      </dsp:txXfrm>
    </dsp:sp>
    <dsp:sp modelId="{A9865F5D-2894-4400-A4D3-76626595B01A}">
      <dsp:nvSpPr>
        <dsp:cNvPr id="0" name=""/>
        <dsp:cNvSpPr/>
      </dsp:nvSpPr>
      <dsp:spPr>
        <a:xfrm>
          <a:off x="4538073" y="547592"/>
          <a:ext cx="1839721" cy="110383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48" tIns="94626" rIns="90148" bIns="94626" numCol="1" spcCol="1270" anchor="ctr" anchorCtr="0">
          <a:noAutofit/>
        </a:bodyPr>
        <a:lstStyle/>
        <a:p>
          <a:pPr marL="0" lvl="0" indent="0" algn="ctr" defTabSz="889000">
            <a:lnSpc>
              <a:spcPct val="90000"/>
            </a:lnSpc>
            <a:spcBef>
              <a:spcPct val="0"/>
            </a:spcBef>
            <a:spcAft>
              <a:spcPct val="35000"/>
            </a:spcAft>
            <a:buNone/>
          </a:pPr>
          <a:r>
            <a:rPr lang="en-US" sz="2000" kern="1200"/>
            <a:t>You will submit the topic and question in Canvas – you may change this before we leave if necessary</a:t>
          </a:r>
        </a:p>
      </dsp:txBody>
      <dsp:txXfrm>
        <a:off x="4538073" y="547592"/>
        <a:ext cx="1839721" cy="1103832"/>
      </dsp:txXfrm>
    </dsp:sp>
    <dsp:sp modelId="{BFAE24E3-225C-4584-BD19-A87C0B0A0CEE}">
      <dsp:nvSpPr>
        <dsp:cNvPr id="0" name=""/>
        <dsp:cNvSpPr/>
      </dsp:nvSpPr>
      <dsp:spPr>
        <a:xfrm>
          <a:off x="8638852" y="1053788"/>
          <a:ext cx="392535" cy="91440"/>
        </a:xfrm>
        <a:custGeom>
          <a:avLst/>
          <a:gdLst/>
          <a:ahLst/>
          <a:cxnLst/>
          <a:rect l="0" t="0" r="0" b="0"/>
          <a:pathLst>
            <a:path>
              <a:moveTo>
                <a:pt x="0" y="45720"/>
              </a:moveTo>
              <a:lnTo>
                <a:pt x="392535"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824542" y="1097391"/>
        <a:ext cx="21156" cy="4235"/>
      </dsp:txXfrm>
    </dsp:sp>
    <dsp:sp modelId="{57128CCA-1590-4C88-A2B6-45529F522927}">
      <dsp:nvSpPr>
        <dsp:cNvPr id="0" name=""/>
        <dsp:cNvSpPr/>
      </dsp:nvSpPr>
      <dsp:spPr>
        <a:xfrm>
          <a:off x="6800931" y="547592"/>
          <a:ext cx="1839721" cy="110383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48" tIns="94626" rIns="90148" bIns="94626" numCol="1" spcCol="1270" anchor="ctr" anchorCtr="0">
          <a:noAutofit/>
        </a:bodyPr>
        <a:lstStyle/>
        <a:p>
          <a:pPr marL="0" lvl="0" indent="0" algn="ctr" defTabSz="1244600">
            <a:lnSpc>
              <a:spcPct val="90000"/>
            </a:lnSpc>
            <a:spcBef>
              <a:spcPct val="0"/>
            </a:spcBef>
            <a:spcAft>
              <a:spcPct val="35000"/>
            </a:spcAft>
            <a:buNone/>
          </a:pPr>
          <a:r>
            <a:rPr lang="en-US" sz="2800" kern="1200"/>
            <a:t>You will complete the interpretive task before we leave</a:t>
          </a:r>
        </a:p>
      </dsp:txBody>
      <dsp:txXfrm>
        <a:off x="6800931" y="547592"/>
        <a:ext cx="1839721" cy="1103832"/>
      </dsp:txXfrm>
    </dsp:sp>
    <dsp:sp modelId="{1C77FF30-D979-4FAE-9D0D-C61EF87EBA5D}">
      <dsp:nvSpPr>
        <dsp:cNvPr id="0" name=""/>
        <dsp:cNvSpPr/>
      </dsp:nvSpPr>
      <dsp:spPr>
        <a:xfrm>
          <a:off x="932219" y="1649625"/>
          <a:ext cx="9051429" cy="550693"/>
        </a:xfrm>
        <a:custGeom>
          <a:avLst/>
          <a:gdLst/>
          <a:ahLst/>
          <a:cxnLst/>
          <a:rect l="0" t="0" r="0" b="0"/>
          <a:pathLst>
            <a:path>
              <a:moveTo>
                <a:pt x="9051429" y="0"/>
              </a:moveTo>
              <a:lnTo>
                <a:pt x="9051429" y="292446"/>
              </a:lnTo>
              <a:lnTo>
                <a:pt x="0" y="292446"/>
              </a:lnTo>
              <a:lnTo>
                <a:pt x="0" y="550693"/>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31182" y="1922854"/>
        <a:ext cx="453503" cy="4235"/>
      </dsp:txXfrm>
    </dsp:sp>
    <dsp:sp modelId="{4357E700-6A8B-4744-BAC7-66F1782982F3}">
      <dsp:nvSpPr>
        <dsp:cNvPr id="0" name=""/>
        <dsp:cNvSpPr/>
      </dsp:nvSpPr>
      <dsp:spPr>
        <a:xfrm>
          <a:off x="9063788" y="547592"/>
          <a:ext cx="1839721" cy="110383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48" tIns="94626" rIns="90148" bIns="94626" numCol="1" spcCol="1270" anchor="ctr" anchorCtr="0">
          <a:noAutofit/>
        </a:bodyPr>
        <a:lstStyle/>
        <a:p>
          <a:pPr marL="0" lvl="0" indent="0" algn="ctr" defTabSz="889000">
            <a:lnSpc>
              <a:spcPct val="90000"/>
            </a:lnSpc>
            <a:spcBef>
              <a:spcPct val="0"/>
            </a:spcBef>
            <a:spcAft>
              <a:spcPct val="35000"/>
            </a:spcAft>
            <a:buNone/>
          </a:pPr>
          <a:r>
            <a:rPr lang="en-US" sz="2000" kern="1200"/>
            <a:t>Take pictures, video and collect evidence and observations while we are in Spain</a:t>
          </a:r>
        </a:p>
      </dsp:txBody>
      <dsp:txXfrm>
        <a:off x="9063788" y="547592"/>
        <a:ext cx="1839721" cy="1103832"/>
      </dsp:txXfrm>
    </dsp:sp>
    <dsp:sp modelId="{A4BC2F36-5195-4144-A30B-C5414A1CB845}">
      <dsp:nvSpPr>
        <dsp:cNvPr id="0" name=""/>
        <dsp:cNvSpPr/>
      </dsp:nvSpPr>
      <dsp:spPr>
        <a:xfrm>
          <a:off x="1850280" y="2738914"/>
          <a:ext cx="392535" cy="91440"/>
        </a:xfrm>
        <a:custGeom>
          <a:avLst/>
          <a:gdLst/>
          <a:ahLst/>
          <a:cxnLst/>
          <a:rect l="0" t="0" r="0" b="0"/>
          <a:pathLst>
            <a:path>
              <a:moveTo>
                <a:pt x="0" y="45720"/>
              </a:moveTo>
              <a:lnTo>
                <a:pt x="39253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35969" y="2782517"/>
        <a:ext cx="21156" cy="4235"/>
      </dsp:txXfrm>
    </dsp:sp>
    <dsp:sp modelId="{6CCF1125-889D-4ED3-8B9B-9FD92372E25A}">
      <dsp:nvSpPr>
        <dsp:cNvPr id="0" name=""/>
        <dsp:cNvSpPr/>
      </dsp:nvSpPr>
      <dsp:spPr>
        <a:xfrm>
          <a:off x="12358" y="2232718"/>
          <a:ext cx="1839721" cy="11038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48" tIns="94626" rIns="90148" bIns="94626" numCol="1" spcCol="1270" anchor="ctr" anchorCtr="0">
          <a:noAutofit/>
        </a:bodyPr>
        <a:lstStyle/>
        <a:p>
          <a:pPr marL="0" lvl="0" indent="0" algn="ctr" defTabSz="1244600">
            <a:lnSpc>
              <a:spcPct val="90000"/>
            </a:lnSpc>
            <a:spcBef>
              <a:spcPct val="0"/>
            </a:spcBef>
            <a:spcAft>
              <a:spcPct val="35000"/>
            </a:spcAft>
            <a:buNone/>
          </a:pPr>
          <a:r>
            <a:rPr lang="en-US" sz="2800" kern="1200"/>
            <a:t>You will record an interpersonal task while abroad</a:t>
          </a:r>
        </a:p>
      </dsp:txBody>
      <dsp:txXfrm>
        <a:off x="12358" y="2232718"/>
        <a:ext cx="1839721" cy="1103832"/>
      </dsp:txXfrm>
    </dsp:sp>
    <dsp:sp modelId="{0D2D1E7D-3178-47C9-9C69-B600B108CE40}">
      <dsp:nvSpPr>
        <dsp:cNvPr id="0" name=""/>
        <dsp:cNvSpPr/>
      </dsp:nvSpPr>
      <dsp:spPr>
        <a:xfrm>
          <a:off x="4401826" y="2738914"/>
          <a:ext cx="392535" cy="91440"/>
        </a:xfrm>
        <a:custGeom>
          <a:avLst/>
          <a:gdLst/>
          <a:ahLst/>
          <a:cxnLst/>
          <a:rect l="0" t="0" r="0" b="0"/>
          <a:pathLst>
            <a:path>
              <a:moveTo>
                <a:pt x="0" y="45720"/>
              </a:moveTo>
              <a:lnTo>
                <a:pt x="39253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87516" y="2782517"/>
        <a:ext cx="21156" cy="4235"/>
      </dsp:txXfrm>
    </dsp:sp>
    <dsp:sp modelId="{D8A2A171-C1AC-480B-B392-27789F232EBA}">
      <dsp:nvSpPr>
        <dsp:cNvPr id="0" name=""/>
        <dsp:cNvSpPr/>
      </dsp:nvSpPr>
      <dsp:spPr>
        <a:xfrm>
          <a:off x="2275216" y="2232718"/>
          <a:ext cx="2128410" cy="110383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48" tIns="94626" rIns="90148" bIns="94626" numCol="1" spcCol="1270" anchor="ctr" anchorCtr="0">
          <a:noAutofit/>
        </a:bodyPr>
        <a:lstStyle/>
        <a:p>
          <a:pPr marL="0" lvl="0" indent="0" algn="ctr" defTabSz="1066800">
            <a:lnSpc>
              <a:spcPct val="90000"/>
            </a:lnSpc>
            <a:spcBef>
              <a:spcPct val="0"/>
            </a:spcBef>
            <a:spcAft>
              <a:spcPct val="35000"/>
            </a:spcAft>
            <a:buNone/>
          </a:pPr>
          <a:r>
            <a:rPr lang="en-US" sz="2400" kern="1200"/>
            <a:t>Submit the project and reflection in Canvas on or before August 9, 2024. </a:t>
          </a:r>
        </a:p>
      </dsp:txBody>
      <dsp:txXfrm>
        <a:off x="2275216" y="2232718"/>
        <a:ext cx="2128410" cy="1103832"/>
      </dsp:txXfrm>
    </dsp:sp>
    <dsp:sp modelId="{1B4FE28F-4613-4067-98A4-E9F282956E99}">
      <dsp:nvSpPr>
        <dsp:cNvPr id="0" name=""/>
        <dsp:cNvSpPr/>
      </dsp:nvSpPr>
      <dsp:spPr>
        <a:xfrm>
          <a:off x="6854543" y="2738914"/>
          <a:ext cx="392535" cy="91440"/>
        </a:xfrm>
        <a:custGeom>
          <a:avLst/>
          <a:gdLst/>
          <a:ahLst/>
          <a:cxnLst/>
          <a:rect l="0" t="0" r="0" b="0"/>
          <a:pathLst>
            <a:path>
              <a:moveTo>
                <a:pt x="0" y="45720"/>
              </a:moveTo>
              <a:lnTo>
                <a:pt x="392535"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40233" y="2782517"/>
        <a:ext cx="21156" cy="4235"/>
      </dsp:txXfrm>
    </dsp:sp>
    <dsp:sp modelId="{6D167C37-7BB3-4A7E-A0EE-6DB3B0C283B4}">
      <dsp:nvSpPr>
        <dsp:cNvPr id="0" name=""/>
        <dsp:cNvSpPr/>
      </dsp:nvSpPr>
      <dsp:spPr>
        <a:xfrm>
          <a:off x="4826762" y="2074561"/>
          <a:ext cx="2029580" cy="142014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48" tIns="94626" rIns="90148" bIns="94626" numCol="1" spcCol="1270" anchor="ctr" anchorCtr="0">
          <a:noAutofit/>
        </a:bodyPr>
        <a:lstStyle/>
        <a:p>
          <a:pPr marL="0" lvl="0" indent="0" algn="ctr" defTabSz="1155700">
            <a:lnSpc>
              <a:spcPct val="90000"/>
            </a:lnSpc>
            <a:spcBef>
              <a:spcPct val="0"/>
            </a:spcBef>
            <a:spcAft>
              <a:spcPct val="35000"/>
            </a:spcAft>
            <a:buNone/>
          </a:pPr>
          <a:r>
            <a:rPr lang="en-US" sz="2600" kern="1200"/>
            <a:t>Receive .25 elective credit and a P for PASS on your transcript.</a:t>
          </a:r>
        </a:p>
      </dsp:txBody>
      <dsp:txXfrm>
        <a:off x="4826762" y="2074561"/>
        <a:ext cx="2029580" cy="1420147"/>
      </dsp:txXfrm>
    </dsp:sp>
    <dsp:sp modelId="{4240FF61-757E-470E-AA5E-E22D6E30F722}">
      <dsp:nvSpPr>
        <dsp:cNvPr id="0" name=""/>
        <dsp:cNvSpPr/>
      </dsp:nvSpPr>
      <dsp:spPr>
        <a:xfrm>
          <a:off x="7279479" y="2136894"/>
          <a:ext cx="2107382" cy="129548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48" tIns="94626" rIns="90148" bIns="94626" numCol="1" spcCol="1270" anchor="ctr" anchorCtr="0">
          <a:noAutofit/>
        </a:bodyPr>
        <a:lstStyle/>
        <a:p>
          <a:pPr marL="0" lvl="0" indent="0" algn="ctr" defTabSz="1066800">
            <a:lnSpc>
              <a:spcPct val="90000"/>
            </a:lnSpc>
            <a:spcBef>
              <a:spcPct val="0"/>
            </a:spcBef>
            <a:spcAft>
              <a:spcPct val="35000"/>
            </a:spcAft>
            <a:buNone/>
          </a:pPr>
          <a:r>
            <a:rPr lang="en-US" sz="2400" kern="1200"/>
            <a:t>*If you do not complete the project, you will receive an F on your transcript.</a:t>
          </a:r>
        </a:p>
      </dsp:txBody>
      <dsp:txXfrm>
        <a:off x="7279479" y="2136894"/>
        <a:ext cx="2107382" cy="12954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4BAF5-CED6-44B6-8E0E-22399AA36442}">
      <dsp:nvSpPr>
        <dsp:cNvPr id="0" name=""/>
        <dsp:cNvSpPr/>
      </dsp:nvSpPr>
      <dsp:spPr>
        <a:xfrm>
          <a:off x="0" y="264495"/>
          <a:ext cx="6900512" cy="7195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1. INTRODUCE YOURSELVES TO YOUR CHAPERONE AND GROUP MEMBERS</a:t>
          </a:r>
        </a:p>
      </dsp:txBody>
      <dsp:txXfrm>
        <a:off x="35125" y="299620"/>
        <a:ext cx="6830262" cy="649299"/>
      </dsp:txXfrm>
    </dsp:sp>
    <dsp:sp modelId="{4D582ABF-45A8-4F10-9AD9-D33D5387ABAE}">
      <dsp:nvSpPr>
        <dsp:cNvPr id="0" name=""/>
        <dsp:cNvSpPr/>
      </dsp:nvSpPr>
      <dsp:spPr>
        <a:xfrm>
          <a:off x="0" y="1070445"/>
          <a:ext cx="6900512" cy="719549"/>
        </a:xfrm>
        <a:prstGeom prst="roundRect">
          <a:avLst/>
        </a:prstGeom>
        <a:solidFill>
          <a:schemeClr val="accent2">
            <a:hueOff val="-816517"/>
            <a:satOff val="-3771"/>
            <a:lumOff val="-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2. ENROLL IN CANVAS COURSE</a:t>
          </a:r>
        </a:p>
      </dsp:txBody>
      <dsp:txXfrm>
        <a:off x="35125" y="1105570"/>
        <a:ext cx="6830262" cy="649299"/>
      </dsp:txXfrm>
    </dsp:sp>
    <dsp:sp modelId="{A49810AD-4EA8-4CCA-972F-01DB69D4B54E}">
      <dsp:nvSpPr>
        <dsp:cNvPr id="0" name=""/>
        <dsp:cNvSpPr/>
      </dsp:nvSpPr>
      <dsp:spPr>
        <a:xfrm>
          <a:off x="0" y="1876395"/>
          <a:ext cx="6900512" cy="719549"/>
        </a:xfrm>
        <a:prstGeom prst="roundRect">
          <a:avLst/>
        </a:prstGeom>
        <a:solidFill>
          <a:schemeClr val="accent2">
            <a:hueOff val="-1633033"/>
            <a:satOff val="-7543"/>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3.. Read CBSD School Board Policies:</a:t>
          </a:r>
        </a:p>
      </dsp:txBody>
      <dsp:txXfrm>
        <a:off x="35125" y="1911520"/>
        <a:ext cx="6830262" cy="649299"/>
      </dsp:txXfrm>
    </dsp:sp>
    <dsp:sp modelId="{F954FE0A-E0EB-4ACE-81C8-7D5BDF0B8470}">
      <dsp:nvSpPr>
        <dsp:cNvPr id="0" name=""/>
        <dsp:cNvSpPr/>
      </dsp:nvSpPr>
      <dsp:spPr>
        <a:xfrm>
          <a:off x="0" y="2595945"/>
          <a:ext cx="6900512" cy="1956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#221 DRESS AND GROOMING</a:t>
          </a:r>
        </a:p>
        <a:p>
          <a:pPr marL="228600" lvl="1" indent="-228600" algn="l" defTabSz="1022350">
            <a:lnSpc>
              <a:spcPct val="90000"/>
            </a:lnSpc>
            <a:spcBef>
              <a:spcPct val="0"/>
            </a:spcBef>
            <a:spcAft>
              <a:spcPct val="20000"/>
            </a:spcAft>
            <a:buChar char="•"/>
          </a:pPr>
          <a:r>
            <a:rPr lang="en-US" sz="2300" kern="1200"/>
            <a:t>#222 TOBACCO AND VAPING</a:t>
          </a:r>
        </a:p>
        <a:p>
          <a:pPr marL="228600" lvl="1" indent="-228600" algn="l" defTabSz="1022350">
            <a:lnSpc>
              <a:spcPct val="90000"/>
            </a:lnSpc>
            <a:spcBef>
              <a:spcPct val="0"/>
            </a:spcBef>
            <a:spcAft>
              <a:spcPct val="20000"/>
            </a:spcAft>
            <a:buChar char="•"/>
          </a:pPr>
          <a:r>
            <a:rPr lang="en-US" sz="2300" kern="1200"/>
            <a:t>#227 CONTROLLED SUBSTANCES</a:t>
          </a:r>
        </a:p>
        <a:p>
          <a:pPr marL="228600" lvl="1" indent="-228600" algn="l" defTabSz="1022350">
            <a:lnSpc>
              <a:spcPct val="90000"/>
            </a:lnSpc>
            <a:spcBef>
              <a:spcPct val="0"/>
            </a:spcBef>
            <a:spcAft>
              <a:spcPct val="20000"/>
            </a:spcAft>
            <a:buChar char="•"/>
          </a:pPr>
          <a:r>
            <a:rPr lang="en-US" sz="2300" kern="1200"/>
            <a:t>#231 STUDENT TRAVEL</a:t>
          </a:r>
        </a:p>
        <a:p>
          <a:pPr marL="228600" lvl="1" indent="-228600" algn="l" defTabSz="1022350" rtl="0">
            <a:lnSpc>
              <a:spcPct val="90000"/>
            </a:lnSpc>
            <a:spcBef>
              <a:spcPct val="0"/>
            </a:spcBef>
            <a:spcAft>
              <a:spcPct val="20000"/>
            </a:spcAft>
            <a:buChar char="•"/>
          </a:pPr>
          <a:r>
            <a:rPr lang="en-US" sz="2300" kern="1200">
              <a:latin typeface="The Serif Hand Black"/>
            </a:rPr>
            <a:t>Take Quiz</a:t>
          </a:r>
        </a:p>
      </dsp:txBody>
      <dsp:txXfrm>
        <a:off x="0" y="2595945"/>
        <a:ext cx="6900512" cy="1956150"/>
      </dsp:txXfrm>
    </dsp:sp>
    <dsp:sp modelId="{7B4C3539-AA8A-4D2B-BCE8-E64852755B64}">
      <dsp:nvSpPr>
        <dsp:cNvPr id="0" name=""/>
        <dsp:cNvSpPr/>
      </dsp:nvSpPr>
      <dsp:spPr>
        <a:xfrm>
          <a:off x="0" y="4552095"/>
          <a:ext cx="6900512" cy="719549"/>
        </a:xfrm>
        <a:prstGeom prst="roundRect">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4. Discuss possible topics for projects</a:t>
          </a:r>
        </a:p>
      </dsp:txBody>
      <dsp:txXfrm>
        <a:off x="35125" y="4587220"/>
        <a:ext cx="6830262" cy="649299"/>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17:00:12.494"/>
    </inkml:context>
    <inkml:brush xml:id="br0">
      <inkml:brushProperty name="width" value="0.1" units="cm"/>
      <inkml:brushProperty name="height" value="0.1" units="cm"/>
      <inkml:brushProperty name="color" value="#FFFFFF"/>
    </inkml:brush>
  </inkml:definitions>
  <inkml:trace contextRef="#ctx0" brushRef="#br0">1 0 128,'0'6'0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FE9DF-2390-4B15-8084-90BBEFA33F4D}"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B3D704-84DF-47BA-9F3E-DE8439E74D8D}" type="slidenum">
              <a:rPr lang="en-US" smtClean="0"/>
              <a:t>‹#›</a:t>
            </a:fld>
            <a:endParaRPr lang="en-US"/>
          </a:p>
        </p:txBody>
      </p:sp>
    </p:spTree>
    <p:extLst>
      <p:ext uri="{BB962C8B-B14F-4D97-AF65-F5344CB8AC3E}">
        <p14:creationId xmlns:p14="http://schemas.microsoft.com/office/powerpoint/2010/main" val="198810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B3D704-84DF-47BA-9F3E-DE8439E74D8D}" type="slidenum">
              <a:rPr lang="en-US" smtClean="0"/>
              <a:t>17</a:t>
            </a:fld>
            <a:endParaRPr lang="en-US"/>
          </a:p>
        </p:txBody>
      </p:sp>
    </p:spTree>
    <p:extLst>
      <p:ext uri="{BB962C8B-B14F-4D97-AF65-F5344CB8AC3E}">
        <p14:creationId xmlns:p14="http://schemas.microsoft.com/office/powerpoint/2010/main" val="21422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DEC432-4BDA-4F96-87A4-8088B290FDC6}" type="slidenum">
              <a:rPr lang="en-US" smtClean="0"/>
              <a:t>33</a:t>
            </a:fld>
            <a:endParaRPr lang="en-US"/>
          </a:p>
        </p:txBody>
      </p:sp>
    </p:spTree>
    <p:extLst>
      <p:ext uri="{BB962C8B-B14F-4D97-AF65-F5344CB8AC3E}">
        <p14:creationId xmlns:p14="http://schemas.microsoft.com/office/powerpoint/2010/main" val="91293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11/29/2023</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706127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11/29/2023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292700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11/29/2023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058603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11/29/2023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36809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11/29/2023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3255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11/29/2023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07347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11/29/2023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19964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11/29/2023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11034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11/29/2023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224274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11/29/2023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750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11/29/2023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6221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11/29/2023</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0758695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15" r:id="rId6"/>
    <p:sldLayoutId id="2147483711" r:id="rId7"/>
    <p:sldLayoutId id="2147483712" r:id="rId8"/>
    <p:sldLayoutId id="2147483713" r:id="rId9"/>
    <p:sldLayoutId id="2147483714" r:id="rId10"/>
    <p:sldLayoutId id="2147483716"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bpZsaLf1_U?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britannica.com/place/Marche-region-Italy" TargetMode="External"/><Relationship Id="rId13" Type="http://schemas.openxmlformats.org/officeDocument/2006/relationships/image" Target="../media/image23.png"/><Relationship Id="rId3" Type="http://schemas.openxmlformats.org/officeDocument/2006/relationships/hyperlink" Target="https://www.britannica.com/topic/republic-government" TargetMode="External"/><Relationship Id="rId7" Type="http://schemas.openxmlformats.org/officeDocument/2006/relationships/hyperlink" Target="https://www.britannica.com/place/Emilia-Romagna" TargetMode="External"/><Relationship Id="rId12" Type="http://schemas.openxmlformats.org/officeDocument/2006/relationships/hyperlink" Target="https://www.britannica.com/place/Nauru" TargetMode="External"/><Relationship Id="rId2" Type="http://schemas.openxmlformats.org/officeDocument/2006/relationships/hyperlink" Target="https://www.britannica.com/topic/landlocked-country" TargetMode="External"/><Relationship Id="rId1" Type="http://schemas.openxmlformats.org/officeDocument/2006/relationships/slideLayout" Target="../slideLayouts/slideLayout5.xml"/><Relationship Id="rId6" Type="http://schemas.openxmlformats.org/officeDocument/2006/relationships/hyperlink" Target="https://www.britannica.com/place/Italy" TargetMode="External"/><Relationship Id="rId11" Type="http://schemas.openxmlformats.org/officeDocument/2006/relationships/hyperlink" Target="https://www.britannica.com/place/Monaco" TargetMode="External"/><Relationship Id="rId5" Type="http://schemas.openxmlformats.org/officeDocument/2006/relationships/hyperlink" Target="https://www.britannica.com/place/Adriatic-Sea" TargetMode="External"/><Relationship Id="rId15" Type="http://schemas.openxmlformats.org/officeDocument/2006/relationships/hyperlink" Target="https://www.britannica.com/place/San-Marino-republic-Europe" TargetMode="External"/><Relationship Id="rId10" Type="http://schemas.openxmlformats.org/officeDocument/2006/relationships/hyperlink" Target="https://www.britannica.com/place/Vatican-City" TargetMode="External"/><Relationship Id="rId4" Type="http://schemas.openxmlformats.org/officeDocument/2006/relationships/hyperlink" Target="https://www.britannica.com/dictionary/Mount" TargetMode="External"/><Relationship Id="rId9" Type="http://schemas.openxmlformats.org/officeDocument/2006/relationships/hyperlink" Target="https://www.britannica.com/place/Europe" TargetMode="External"/><Relationship Id="rId1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customXml" Target="../ink/ink1.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4F87819-B70D-4927-B657-7D175613F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DCB3820D-C773-4632-9F79-C890E1B2B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177668"/>
          </a:xfrm>
          <a:custGeom>
            <a:avLst/>
            <a:gdLst>
              <a:gd name="connsiteX0" fmla="*/ 6861986 w 12191999"/>
              <a:gd name="connsiteY0" fmla="*/ 6107659 h 6177668"/>
              <a:gd name="connsiteX1" fmla="*/ 6860986 w 12191999"/>
              <a:gd name="connsiteY1" fmla="*/ 6107739 h 6177668"/>
              <a:gd name="connsiteX2" fmla="*/ 6860759 w 12191999"/>
              <a:gd name="connsiteY2" fmla="*/ 6108287 h 6177668"/>
              <a:gd name="connsiteX3" fmla="*/ 0 w 12191999"/>
              <a:gd name="connsiteY3" fmla="*/ 0 h 6177668"/>
              <a:gd name="connsiteX4" fmla="*/ 12191999 w 12191999"/>
              <a:gd name="connsiteY4" fmla="*/ 0 h 6177668"/>
              <a:gd name="connsiteX5" fmla="*/ 12191999 w 12191999"/>
              <a:gd name="connsiteY5" fmla="*/ 5215324 h 6177668"/>
              <a:gd name="connsiteX6" fmla="*/ 12144282 w 12191999"/>
              <a:gd name="connsiteY6" fmla="*/ 5229900 h 6177668"/>
              <a:gd name="connsiteX7" fmla="*/ 11759192 w 12191999"/>
              <a:gd name="connsiteY7" fmla="*/ 5336208 h 6177668"/>
              <a:gd name="connsiteX8" fmla="*/ 10505159 w 12191999"/>
              <a:gd name="connsiteY8" fmla="*/ 5627228 h 6177668"/>
              <a:gd name="connsiteX9" fmla="*/ 9501755 w 12191999"/>
              <a:gd name="connsiteY9" fmla="*/ 5807012 h 6177668"/>
              <a:gd name="connsiteX10" fmla="*/ 8534155 w 12191999"/>
              <a:gd name="connsiteY10" fmla="*/ 5944240 h 6177668"/>
              <a:gd name="connsiteX11" fmla="*/ 7790171 w 12191999"/>
              <a:gd name="connsiteY11" fmla="*/ 6026297 h 6177668"/>
              <a:gd name="connsiteX12" fmla="*/ 7024337 w 12191999"/>
              <a:gd name="connsiteY12" fmla="*/ 6093812 h 6177668"/>
              <a:gd name="connsiteX13" fmla="*/ 7008892 w 12191999"/>
              <a:gd name="connsiteY13" fmla="*/ 6095938 h 6177668"/>
              <a:gd name="connsiteX14" fmla="*/ 6862735 w 12191999"/>
              <a:gd name="connsiteY14" fmla="*/ 6107599 h 6177668"/>
              <a:gd name="connsiteX15" fmla="*/ 6872248 w 12191999"/>
              <a:gd name="connsiteY15" fmla="*/ 6109467 h 6177668"/>
              <a:gd name="connsiteX16" fmla="*/ 6907812 w 12191999"/>
              <a:gd name="connsiteY16" fmla="*/ 6107715 h 6177668"/>
              <a:gd name="connsiteX17" fmla="*/ 6956484 w 12191999"/>
              <a:gd name="connsiteY17" fmla="*/ 6104658 h 6177668"/>
              <a:gd name="connsiteX18" fmla="*/ 7652688 w 12191999"/>
              <a:gd name="connsiteY18" fmla="*/ 6071273 h 6177668"/>
              <a:gd name="connsiteX19" fmla="*/ 8699923 w 12191999"/>
              <a:gd name="connsiteY19" fmla="*/ 5982083 h 6177668"/>
              <a:gd name="connsiteX20" fmla="*/ 9557819 w 12191999"/>
              <a:gd name="connsiteY20" fmla="*/ 5875435 h 6177668"/>
              <a:gd name="connsiteX21" fmla="*/ 10709534 w 12191999"/>
              <a:gd name="connsiteY21" fmla="*/ 5676156 h 6177668"/>
              <a:gd name="connsiteX22" fmla="*/ 12081554 w 12191999"/>
              <a:gd name="connsiteY22" fmla="*/ 5341561 h 6177668"/>
              <a:gd name="connsiteX23" fmla="*/ 12191999 w 12191999"/>
              <a:gd name="connsiteY23" fmla="*/ 5308238 h 6177668"/>
              <a:gd name="connsiteX24" fmla="*/ 12191999 w 12191999"/>
              <a:gd name="connsiteY24" fmla="*/ 5364054 h 6177668"/>
              <a:gd name="connsiteX25" fmla="*/ 11911964 w 12191999"/>
              <a:gd name="connsiteY25" fmla="*/ 5447316 h 6177668"/>
              <a:gd name="connsiteX26" fmla="*/ 11020049 w 12191999"/>
              <a:gd name="connsiteY26" fmla="*/ 5667491 h 6177668"/>
              <a:gd name="connsiteX27" fmla="*/ 10064425 w 12191999"/>
              <a:gd name="connsiteY27" fmla="*/ 5852245 h 6177668"/>
              <a:gd name="connsiteX28" fmla="*/ 9264124 w 12191999"/>
              <a:gd name="connsiteY28" fmla="*/ 5971252 h 6177668"/>
              <a:gd name="connsiteX29" fmla="*/ 8654182 w 12191999"/>
              <a:gd name="connsiteY29" fmla="*/ 6042605 h 6177668"/>
              <a:gd name="connsiteX30" fmla="*/ 7938866 w 12191999"/>
              <a:gd name="connsiteY30" fmla="*/ 6105677 h 6177668"/>
              <a:gd name="connsiteX31" fmla="*/ 7008089 w 12191999"/>
              <a:gd name="connsiteY31" fmla="*/ 6158427 h 6177668"/>
              <a:gd name="connsiteX32" fmla="*/ 6549390 w 12191999"/>
              <a:gd name="connsiteY32" fmla="*/ 6172697 h 6177668"/>
              <a:gd name="connsiteX33" fmla="*/ 6433696 w 12191999"/>
              <a:gd name="connsiteY33" fmla="*/ 6177668 h 6177668"/>
              <a:gd name="connsiteX34" fmla="*/ 6127899 w 12191999"/>
              <a:gd name="connsiteY34" fmla="*/ 6177668 h 6177668"/>
              <a:gd name="connsiteX35" fmla="*/ 6048391 w 12191999"/>
              <a:gd name="connsiteY35" fmla="*/ 6172953 h 6177668"/>
              <a:gd name="connsiteX36" fmla="*/ 5334221 w 12191999"/>
              <a:gd name="connsiteY36" fmla="*/ 6135747 h 6177668"/>
              <a:gd name="connsiteX37" fmla="*/ 4413510 w 12191999"/>
              <a:gd name="connsiteY37" fmla="*/ 6072039 h 6177668"/>
              <a:gd name="connsiteX38" fmla="*/ 3438265 w 12191999"/>
              <a:gd name="connsiteY38" fmla="*/ 5970870 h 6177668"/>
              <a:gd name="connsiteX39" fmla="*/ 2425303 w 12191999"/>
              <a:gd name="connsiteY39" fmla="*/ 5848805 h 6177668"/>
              <a:gd name="connsiteX40" fmla="*/ 1293973 w 12191999"/>
              <a:gd name="connsiteY40" fmla="*/ 5671060 h 6177668"/>
              <a:gd name="connsiteX41" fmla="*/ 126888 w 12191999"/>
              <a:gd name="connsiteY41" fmla="*/ 5425029 h 6177668"/>
              <a:gd name="connsiteX42" fmla="*/ 0 w 12191999"/>
              <a:gd name="connsiteY42" fmla="*/ 5392100 h 6177668"/>
              <a:gd name="connsiteX43" fmla="*/ 0 w 12191999"/>
              <a:gd name="connsiteY43" fmla="*/ 5333771 h 6177668"/>
              <a:gd name="connsiteX44" fmla="*/ 130837 w 12191999"/>
              <a:gd name="connsiteY44" fmla="*/ 5368509 h 6177668"/>
              <a:gd name="connsiteX45" fmla="*/ 660204 w 12191999"/>
              <a:gd name="connsiteY45" fmla="*/ 5490001 h 6177668"/>
              <a:gd name="connsiteX46" fmla="*/ 1831416 w 12191999"/>
              <a:gd name="connsiteY46" fmla="*/ 5705715 h 6177668"/>
              <a:gd name="connsiteX47" fmla="*/ 2677204 w 12191999"/>
              <a:gd name="connsiteY47" fmla="*/ 5825742 h 6177668"/>
              <a:gd name="connsiteX48" fmla="*/ 2644716 w 12191999"/>
              <a:gd name="connsiteY48" fmla="*/ 5815549 h 6177668"/>
              <a:gd name="connsiteX49" fmla="*/ 1173182 w 12191999"/>
              <a:gd name="connsiteY49" fmla="*/ 5474074 h 6177668"/>
              <a:gd name="connsiteX50" fmla="*/ 479527 w 12191999"/>
              <a:gd name="connsiteY50" fmla="*/ 5269379 h 6177668"/>
              <a:gd name="connsiteX51" fmla="*/ 0 w 12191999"/>
              <a:gd name="connsiteY51" fmla="*/ 5107083 h 617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1999" h="6177668">
                <a:moveTo>
                  <a:pt x="6861986" y="6107659"/>
                </a:moveTo>
                <a:lnTo>
                  <a:pt x="6860986" y="6107739"/>
                </a:lnTo>
                <a:lnTo>
                  <a:pt x="6860759" y="6108287"/>
                </a:lnTo>
                <a:close/>
                <a:moveTo>
                  <a:pt x="0" y="0"/>
                </a:moveTo>
                <a:lnTo>
                  <a:pt x="12191999" y="0"/>
                </a:lnTo>
                <a:lnTo>
                  <a:pt x="12191999" y="5215324"/>
                </a:lnTo>
                <a:lnTo>
                  <a:pt x="12144282" y="5229900"/>
                </a:lnTo>
                <a:cubicBezTo>
                  <a:pt x="12016423" y="5267070"/>
                  <a:pt x="11888048" y="5302510"/>
                  <a:pt x="11759192" y="5336208"/>
                </a:cubicBezTo>
                <a:cubicBezTo>
                  <a:pt x="11344324" y="5446552"/>
                  <a:pt x="10926015" y="5542623"/>
                  <a:pt x="10505159" y="5627228"/>
                </a:cubicBezTo>
                <a:cubicBezTo>
                  <a:pt x="10171926" y="5694160"/>
                  <a:pt x="9837459" y="5754097"/>
                  <a:pt x="9501755" y="5807012"/>
                </a:cubicBezTo>
                <a:cubicBezTo>
                  <a:pt x="9180066" y="5857979"/>
                  <a:pt x="8857537" y="5903722"/>
                  <a:pt x="8534155" y="5944240"/>
                </a:cubicBezTo>
                <a:cubicBezTo>
                  <a:pt x="8286585" y="5975202"/>
                  <a:pt x="8038506" y="6001450"/>
                  <a:pt x="7790171" y="6026297"/>
                </a:cubicBezTo>
                <a:lnTo>
                  <a:pt x="7024337" y="6093812"/>
                </a:lnTo>
                <a:lnTo>
                  <a:pt x="7008892" y="6095938"/>
                </a:lnTo>
                <a:lnTo>
                  <a:pt x="6862735" y="6107599"/>
                </a:lnTo>
                <a:lnTo>
                  <a:pt x="6872248" y="6109467"/>
                </a:lnTo>
                <a:cubicBezTo>
                  <a:pt x="6883954" y="6109945"/>
                  <a:pt x="6896090" y="6107715"/>
                  <a:pt x="6907812" y="6107715"/>
                </a:cubicBezTo>
                <a:cubicBezTo>
                  <a:pt x="6923994" y="6107715"/>
                  <a:pt x="6940176" y="6105039"/>
                  <a:pt x="6956484" y="6104658"/>
                </a:cubicBezTo>
                <a:cubicBezTo>
                  <a:pt x="7188765" y="6099052"/>
                  <a:pt x="7420790" y="6086564"/>
                  <a:pt x="7652688" y="6071273"/>
                </a:cubicBezTo>
                <a:cubicBezTo>
                  <a:pt x="8002191" y="6048212"/>
                  <a:pt x="8351439" y="6019289"/>
                  <a:pt x="8699923" y="5982083"/>
                </a:cubicBezTo>
                <a:cubicBezTo>
                  <a:pt x="8986610" y="5952012"/>
                  <a:pt x="9272570" y="5916463"/>
                  <a:pt x="9557819" y="5875435"/>
                </a:cubicBezTo>
                <a:cubicBezTo>
                  <a:pt x="9943546" y="5819627"/>
                  <a:pt x="10327451" y="5753205"/>
                  <a:pt x="10709534" y="5676156"/>
                </a:cubicBezTo>
                <a:cubicBezTo>
                  <a:pt x="11171292" y="5582632"/>
                  <a:pt x="11629098" y="5472289"/>
                  <a:pt x="12081554" y="5341561"/>
                </a:cubicBezTo>
                <a:lnTo>
                  <a:pt x="12191999" y="5308238"/>
                </a:lnTo>
                <a:lnTo>
                  <a:pt x="12191999" y="5364054"/>
                </a:lnTo>
                <a:lnTo>
                  <a:pt x="11911964" y="5447316"/>
                </a:lnTo>
                <a:cubicBezTo>
                  <a:pt x="11616866" y="5529116"/>
                  <a:pt x="11319604" y="5601872"/>
                  <a:pt x="11020049" y="5667491"/>
                </a:cubicBezTo>
                <a:cubicBezTo>
                  <a:pt x="10703036" y="5737061"/>
                  <a:pt x="10384496" y="5798641"/>
                  <a:pt x="10064425" y="5852245"/>
                </a:cubicBezTo>
                <a:cubicBezTo>
                  <a:pt x="9798381" y="5896841"/>
                  <a:pt x="9531609" y="5936505"/>
                  <a:pt x="9264124" y="5971252"/>
                </a:cubicBezTo>
                <a:cubicBezTo>
                  <a:pt x="9061021" y="5997500"/>
                  <a:pt x="8857919" y="6022219"/>
                  <a:pt x="8654182" y="6042605"/>
                </a:cubicBezTo>
                <a:cubicBezTo>
                  <a:pt x="8416040" y="6065924"/>
                  <a:pt x="8177644" y="6087966"/>
                  <a:pt x="7938866" y="6105677"/>
                </a:cubicBezTo>
                <a:cubicBezTo>
                  <a:pt x="7628862" y="6128611"/>
                  <a:pt x="7318730" y="6146960"/>
                  <a:pt x="7008089" y="6158427"/>
                </a:cubicBezTo>
                <a:cubicBezTo>
                  <a:pt x="6855189" y="6164034"/>
                  <a:pt x="6702290" y="6167984"/>
                  <a:pt x="6549390" y="6172697"/>
                </a:cubicBezTo>
                <a:cubicBezTo>
                  <a:pt x="6510756" y="6170558"/>
                  <a:pt x="6472010" y="6172226"/>
                  <a:pt x="6433696" y="6177668"/>
                </a:cubicBezTo>
                <a:lnTo>
                  <a:pt x="6127899" y="6177668"/>
                </a:lnTo>
                <a:lnTo>
                  <a:pt x="6048391" y="6172953"/>
                </a:lnTo>
                <a:cubicBezTo>
                  <a:pt x="5810377" y="6160212"/>
                  <a:pt x="5572363" y="6146069"/>
                  <a:pt x="5334221" y="6135747"/>
                </a:cubicBezTo>
                <a:cubicBezTo>
                  <a:pt x="5026766" y="6123004"/>
                  <a:pt x="4719692" y="6101983"/>
                  <a:pt x="4413510" y="6072039"/>
                </a:cubicBezTo>
                <a:cubicBezTo>
                  <a:pt x="4088215" y="6040312"/>
                  <a:pt x="3763687" y="6004763"/>
                  <a:pt x="3438265" y="5970870"/>
                </a:cubicBezTo>
                <a:cubicBezTo>
                  <a:pt x="3099935" y="5935704"/>
                  <a:pt x="2762281" y="5895019"/>
                  <a:pt x="2425303" y="5848805"/>
                </a:cubicBezTo>
                <a:cubicBezTo>
                  <a:pt x="2047042" y="5797329"/>
                  <a:pt x="1669936" y="5738080"/>
                  <a:pt x="1293973" y="5671060"/>
                </a:cubicBezTo>
                <a:cubicBezTo>
                  <a:pt x="902168" y="5600534"/>
                  <a:pt x="512942" y="5519976"/>
                  <a:pt x="126888" y="5425029"/>
                </a:cubicBezTo>
                <a:lnTo>
                  <a:pt x="0" y="5392100"/>
                </a:lnTo>
                <a:lnTo>
                  <a:pt x="0" y="5333771"/>
                </a:lnTo>
                <a:lnTo>
                  <a:pt x="130837" y="5368509"/>
                </a:lnTo>
                <a:cubicBezTo>
                  <a:pt x="306720" y="5411799"/>
                  <a:pt x="483287" y="5452095"/>
                  <a:pt x="660204" y="5490001"/>
                </a:cubicBezTo>
                <a:cubicBezTo>
                  <a:pt x="1048569" y="5572948"/>
                  <a:pt x="1439228" y="5643664"/>
                  <a:pt x="1831416" y="5705715"/>
                </a:cubicBezTo>
                <a:cubicBezTo>
                  <a:pt x="2114917" y="5750440"/>
                  <a:pt x="2398801" y="5791595"/>
                  <a:pt x="2677204" y="5825742"/>
                </a:cubicBezTo>
                <a:cubicBezTo>
                  <a:pt x="2669177" y="5828418"/>
                  <a:pt x="2658222" y="5818097"/>
                  <a:pt x="2644716" y="5815549"/>
                </a:cubicBezTo>
                <a:cubicBezTo>
                  <a:pt x="2149740" y="5721171"/>
                  <a:pt x="1659233" y="5607352"/>
                  <a:pt x="1173182" y="5474074"/>
                </a:cubicBezTo>
                <a:cubicBezTo>
                  <a:pt x="940520" y="5410366"/>
                  <a:pt x="709302" y="5342134"/>
                  <a:pt x="479527" y="5269379"/>
                </a:cubicBezTo>
                <a:lnTo>
                  <a:pt x="0" y="510708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3">
            <a:extLst>
              <a:ext uri="{FF2B5EF4-FFF2-40B4-BE49-F238E27FC236}">
                <a16:creationId xmlns:a16="http://schemas.microsoft.com/office/drawing/2014/main" id="{D3C652B5-89BD-4B66-A714-795BD28F8435}"/>
              </a:ext>
            </a:extLst>
          </p:cNvPr>
          <p:cNvPicPr>
            <a:picLocks noChangeAspect="1"/>
          </p:cNvPicPr>
          <p:nvPr/>
        </p:nvPicPr>
        <p:blipFill rotWithShape="1">
          <a:blip r:embed="rId2">
            <a:alphaModFix amt="55000"/>
          </a:blip>
          <a:srcRect t="8694" b="15397"/>
          <a:stretch/>
        </p:blipFill>
        <p:spPr>
          <a:xfrm>
            <a:off x="20" y="10"/>
            <a:ext cx="12191979" cy="6177658"/>
          </a:xfrm>
          <a:custGeom>
            <a:avLst/>
            <a:gdLst/>
            <a:ahLst/>
            <a:cxnLst/>
            <a:rect l="l" t="t" r="r" b="b"/>
            <a:pathLst>
              <a:path w="12191999" h="6177668">
                <a:moveTo>
                  <a:pt x="6861986" y="6107659"/>
                </a:moveTo>
                <a:lnTo>
                  <a:pt x="6860986" y="6107739"/>
                </a:lnTo>
                <a:lnTo>
                  <a:pt x="6860759" y="6108287"/>
                </a:lnTo>
                <a:close/>
                <a:moveTo>
                  <a:pt x="0" y="0"/>
                </a:moveTo>
                <a:lnTo>
                  <a:pt x="12191999" y="0"/>
                </a:lnTo>
                <a:lnTo>
                  <a:pt x="12191999" y="5215324"/>
                </a:lnTo>
                <a:lnTo>
                  <a:pt x="12144282" y="5229900"/>
                </a:lnTo>
                <a:cubicBezTo>
                  <a:pt x="12016423" y="5267070"/>
                  <a:pt x="11888048" y="5302510"/>
                  <a:pt x="11759192" y="5336208"/>
                </a:cubicBezTo>
                <a:cubicBezTo>
                  <a:pt x="11344324" y="5446552"/>
                  <a:pt x="10926015" y="5542623"/>
                  <a:pt x="10505159" y="5627228"/>
                </a:cubicBezTo>
                <a:cubicBezTo>
                  <a:pt x="10171926" y="5694160"/>
                  <a:pt x="9837459" y="5754097"/>
                  <a:pt x="9501755" y="5807012"/>
                </a:cubicBezTo>
                <a:cubicBezTo>
                  <a:pt x="9180066" y="5857979"/>
                  <a:pt x="8857537" y="5903722"/>
                  <a:pt x="8534155" y="5944240"/>
                </a:cubicBezTo>
                <a:cubicBezTo>
                  <a:pt x="8286585" y="5975202"/>
                  <a:pt x="8038506" y="6001450"/>
                  <a:pt x="7790171" y="6026297"/>
                </a:cubicBezTo>
                <a:lnTo>
                  <a:pt x="7024337" y="6093812"/>
                </a:lnTo>
                <a:lnTo>
                  <a:pt x="7008892" y="6095938"/>
                </a:lnTo>
                <a:lnTo>
                  <a:pt x="6862735" y="6107599"/>
                </a:lnTo>
                <a:lnTo>
                  <a:pt x="6872248" y="6109467"/>
                </a:lnTo>
                <a:cubicBezTo>
                  <a:pt x="6883954" y="6109945"/>
                  <a:pt x="6896090" y="6107715"/>
                  <a:pt x="6907812" y="6107715"/>
                </a:cubicBezTo>
                <a:cubicBezTo>
                  <a:pt x="6923994" y="6107715"/>
                  <a:pt x="6940176" y="6105039"/>
                  <a:pt x="6956484" y="6104658"/>
                </a:cubicBezTo>
                <a:cubicBezTo>
                  <a:pt x="7188765" y="6099052"/>
                  <a:pt x="7420790" y="6086564"/>
                  <a:pt x="7652688" y="6071273"/>
                </a:cubicBezTo>
                <a:cubicBezTo>
                  <a:pt x="8002191" y="6048212"/>
                  <a:pt x="8351439" y="6019289"/>
                  <a:pt x="8699923" y="5982083"/>
                </a:cubicBezTo>
                <a:cubicBezTo>
                  <a:pt x="8986610" y="5952012"/>
                  <a:pt x="9272570" y="5916463"/>
                  <a:pt x="9557819" y="5875435"/>
                </a:cubicBezTo>
                <a:cubicBezTo>
                  <a:pt x="9943546" y="5819627"/>
                  <a:pt x="10327451" y="5753205"/>
                  <a:pt x="10709534" y="5676156"/>
                </a:cubicBezTo>
                <a:cubicBezTo>
                  <a:pt x="11171292" y="5582632"/>
                  <a:pt x="11629098" y="5472289"/>
                  <a:pt x="12081554" y="5341561"/>
                </a:cubicBezTo>
                <a:lnTo>
                  <a:pt x="12191999" y="5308238"/>
                </a:lnTo>
                <a:lnTo>
                  <a:pt x="12191999" y="5364054"/>
                </a:lnTo>
                <a:lnTo>
                  <a:pt x="11911964" y="5447316"/>
                </a:lnTo>
                <a:cubicBezTo>
                  <a:pt x="11616866" y="5529116"/>
                  <a:pt x="11319604" y="5601872"/>
                  <a:pt x="11020049" y="5667491"/>
                </a:cubicBezTo>
                <a:cubicBezTo>
                  <a:pt x="10703036" y="5737061"/>
                  <a:pt x="10384496" y="5798641"/>
                  <a:pt x="10064425" y="5852245"/>
                </a:cubicBezTo>
                <a:cubicBezTo>
                  <a:pt x="9798381" y="5896841"/>
                  <a:pt x="9531609" y="5936505"/>
                  <a:pt x="9264124" y="5971252"/>
                </a:cubicBezTo>
                <a:cubicBezTo>
                  <a:pt x="9061021" y="5997500"/>
                  <a:pt x="8857919" y="6022219"/>
                  <a:pt x="8654182" y="6042605"/>
                </a:cubicBezTo>
                <a:cubicBezTo>
                  <a:pt x="8416040" y="6065924"/>
                  <a:pt x="8177644" y="6087966"/>
                  <a:pt x="7938866" y="6105677"/>
                </a:cubicBezTo>
                <a:cubicBezTo>
                  <a:pt x="7628862" y="6128611"/>
                  <a:pt x="7318730" y="6146960"/>
                  <a:pt x="7008089" y="6158427"/>
                </a:cubicBezTo>
                <a:cubicBezTo>
                  <a:pt x="6855189" y="6164034"/>
                  <a:pt x="6702290" y="6167984"/>
                  <a:pt x="6549390" y="6172697"/>
                </a:cubicBezTo>
                <a:cubicBezTo>
                  <a:pt x="6510756" y="6170558"/>
                  <a:pt x="6472010" y="6172226"/>
                  <a:pt x="6433696" y="6177668"/>
                </a:cubicBezTo>
                <a:lnTo>
                  <a:pt x="6127899" y="6177668"/>
                </a:lnTo>
                <a:lnTo>
                  <a:pt x="6048391" y="6172953"/>
                </a:lnTo>
                <a:cubicBezTo>
                  <a:pt x="5810377" y="6160212"/>
                  <a:pt x="5572363" y="6146069"/>
                  <a:pt x="5334221" y="6135747"/>
                </a:cubicBezTo>
                <a:cubicBezTo>
                  <a:pt x="5026766" y="6123004"/>
                  <a:pt x="4719692" y="6101983"/>
                  <a:pt x="4413510" y="6072039"/>
                </a:cubicBezTo>
                <a:cubicBezTo>
                  <a:pt x="4088215" y="6040312"/>
                  <a:pt x="3763687" y="6004763"/>
                  <a:pt x="3438265" y="5970870"/>
                </a:cubicBezTo>
                <a:cubicBezTo>
                  <a:pt x="3099935" y="5935704"/>
                  <a:pt x="2762281" y="5895019"/>
                  <a:pt x="2425303" y="5848805"/>
                </a:cubicBezTo>
                <a:cubicBezTo>
                  <a:pt x="2047042" y="5797329"/>
                  <a:pt x="1669936" y="5738080"/>
                  <a:pt x="1293973" y="5671060"/>
                </a:cubicBezTo>
                <a:cubicBezTo>
                  <a:pt x="902168" y="5600534"/>
                  <a:pt x="512942" y="5519976"/>
                  <a:pt x="126888" y="5425029"/>
                </a:cubicBezTo>
                <a:lnTo>
                  <a:pt x="0" y="5392100"/>
                </a:lnTo>
                <a:lnTo>
                  <a:pt x="0" y="5333771"/>
                </a:lnTo>
                <a:lnTo>
                  <a:pt x="130837" y="5368509"/>
                </a:lnTo>
                <a:cubicBezTo>
                  <a:pt x="306720" y="5411799"/>
                  <a:pt x="483287" y="5452095"/>
                  <a:pt x="660204" y="5490001"/>
                </a:cubicBezTo>
                <a:cubicBezTo>
                  <a:pt x="1048569" y="5572948"/>
                  <a:pt x="1439228" y="5643664"/>
                  <a:pt x="1831416" y="5705715"/>
                </a:cubicBezTo>
                <a:cubicBezTo>
                  <a:pt x="2114917" y="5750440"/>
                  <a:pt x="2398801" y="5791595"/>
                  <a:pt x="2677204" y="5825742"/>
                </a:cubicBezTo>
                <a:cubicBezTo>
                  <a:pt x="2669177" y="5828418"/>
                  <a:pt x="2658222" y="5818097"/>
                  <a:pt x="2644716" y="5815549"/>
                </a:cubicBezTo>
                <a:cubicBezTo>
                  <a:pt x="2149740" y="5721171"/>
                  <a:pt x="1659233" y="5607352"/>
                  <a:pt x="1173182" y="5474074"/>
                </a:cubicBezTo>
                <a:cubicBezTo>
                  <a:pt x="940520" y="5410366"/>
                  <a:pt x="709302" y="5342134"/>
                  <a:pt x="479527" y="5269379"/>
                </a:cubicBezTo>
                <a:lnTo>
                  <a:pt x="0" y="5107083"/>
                </a:lnTo>
                <a:close/>
              </a:path>
            </a:pathLst>
          </a:custGeom>
        </p:spPr>
      </p:pic>
      <p:sp>
        <p:nvSpPr>
          <p:cNvPr id="2" name="Title 1"/>
          <p:cNvSpPr>
            <a:spLocks noGrp="1"/>
          </p:cNvSpPr>
          <p:nvPr>
            <p:ph type="ctrTitle"/>
          </p:nvPr>
        </p:nvSpPr>
        <p:spPr>
          <a:xfrm>
            <a:off x="1524000" y="1026747"/>
            <a:ext cx="9144000" cy="2387600"/>
          </a:xfrm>
        </p:spPr>
        <p:txBody>
          <a:bodyPr>
            <a:normAutofit/>
          </a:bodyPr>
          <a:lstStyle/>
          <a:p>
            <a:pPr algn="ctr"/>
            <a:r>
              <a:rPr lang="en-US" sz="8000">
                <a:solidFill>
                  <a:schemeClr val="bg1"/>
                </a:solidFill>
                <a:cs typeface="Calibri Light"/>
              </a:rPr>
              <a:t>Study Abroad: Spain 2024</a:t>
            </a:r>
            <a:endParaRPr lang="en-US" sz="8000">
              <a:solidFill>
                <a:schemeClr val="bg1"/>
              </a:solidFill>
            </a:endParaRPr>
          </a:p>
        </p:txBody>
      </p:sp>
      <p:sp>
        <p:nvSpPr>
          <p:cNvPr id="3" name="Subtitle 2"/>
          <p:cNvSpPr>
            <a:spLocks noGrp="1"/>
          </p:cNvSpPr>
          <p:nvPr>
            <p:ph type="subTitle" idx="1"/>
          </p:nvPr>
        </p:nvSpPr>
        <p:spPr>
          <a:xfrm>
            <a:off x="1524000" y="3927080"/>
            <a:ext cx="9144000" cy="1197323"/>
          </a:xfrm>
        </p:spPr>
        <p:txBody>
          <a:bodyPr vert="horz" lIns="91440" tIns="45720" rIns="91440" bIns="45720" rtlCol="0">
            <a:normAutofit/>
          </a:bodyPr>
          <a:lstStyle/>
          <a:p>
            <a:pPr algn="ctr">
              <a:lnSpc>
                <a:spcPct val="100000"/>
              </a:lnSpc>
            </a:pPr>
            <a:r>
              <a:rPr lang="en-US" sz="3200">
                <a:solidFill>
                  <a:schemeClr val="bg1"/>
                </a:solidFill>
                <a:cs typeface="Calibri"/>
              </a:rPr>
              <a:t>Class #1 – November 29, 2023</a:t>
            </a:r>
          </a:p>
          <a:p>
            <a:pPr algn="ctr">
              <a:lnSpc>
                <a:spcPct val="100000"/>
              </a:lnSpc>
            </a:pPr>
            <a:r>
              <a:rPr lang="en-US" sz="3200" err="1">
                <a:solidFill>
                  <a:schemeClr val="bg1"/>
                </a:solidFill>
                <a:cs typeface="Calibri"/>
              </a:rPr>
              <a:t>Bienvenidos</a:t>
            </a:r>
            <a:endParaRPr lang="en-US" sz="3200">
              <a:solidFill>
                <a:schemeClr val="bg1"/>
              </a:solidFill>
              <a:cs typeface="Calibri"/>
            </a:endParaRPr>
          </a:p>
        </p:txBody>
      </p:sp>
      <p:sp>
        <p:nvSpPr>
          <p:cNvPr id="26" name="Rectangle 6">
            <a:extLst>
              <a:ext uri="{FF2B5EF4-FFF2-40B4-BE49-F238E27FC236}">
                <a16:creationId xmlns:a16="http://schemas.microsoft.com/office/drawing/2014/main" id="{DCB8EB4B-AFE9-41E8-95B0-F246E574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650059"/>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D89BC-0DE2-47D9-ABA6-F52480955854}"/>
              </a:ext>
            </a:extLst>
          </p:cNvPr>
          <p:cNvSpPr>
            <a:spLocks noGrp="1"/>
          </p:cNvSpPr>
          <p:nvPr>
            <p:ph type="title"/>
          </p:nvPr>
        </p:nvSpPr>
        <p:spPr>
          <a:xfrm>
            <a:off x="838200" y="623430"/>
            <a:ext cx="10515600" cy="1325563"/>
          </a:xfrm>
        </p:spPr>
        <p:txBody>
          <a:bodyPr vert="horz" lIns="91440" tIns="45720" rIns="91440" bIns="45720" rtlCol="0" anchor="ctr">
            <a:noAutofit/>
          </a:bodyPr>
          <a:lstStyle/>
          <a:p>
            <a:r>
              <a:rPr lang="en-US" sz="3500">
                <a:ea typeface="+mj-lt"/>
                <a:cs typeface="+mj-lt"/>
              </a:rPr>
              <a:t>This person has successfully travelled with 498 CB students to France and Spain in the past 9 years and 100% of them came back unscathed! This person also collects and loves all things related to </a:t>
            </a:r>
            <a:r>
              <a:rPr lang="en-US" sz="3500" err="1">
                <a:ea typeface="+mj-lt"/>
                <a:cs typeface="+mj-lt"/>
              </a:rPr>
              <a:t>dacshunds</a:t>
            </a:r>
            <a:r>
              <a:rPr lang="en-US" sz="3500">
                <a:ea typeface="+mj-lt"/>
                <a:cs typeface="+mj-lt"/>
              </a:rPr>
              <a:t>.</a:t>
            </a:r>
            <a:endParaRPr lang="en-US" sz="3500"/>
          </a:p>
          <a:p>
            <a:endParaRPr lang="en-US"/>
          </a:p>
        </p:txBody>
      </p:sp>
      <p:sp>
        <p:nvSpPr>
          <p:cNvPr id="5" name="TextBox 4">
            <a:extLst>
              <a:ext uri="{FF2B5EF4-FFF2-40B4-BE49-F238E27FC236}">
                <a16:creationId xmlns:a16="http://schemas.microsoft.com/office/drawing/2014/main" id="{FCF07283-955A-4C9B-AF38-8684283D6BDA}"/>
              </a:ext>
            </a:extLst>
          </p:cNvPr>
          <p:cNvSpPr txBox="1"/>
          <p:nvPr/>
        </p:nvSpPr>
        <p:spPr>
          <a:xfrm>
            <a:off x="720671" y="3807416"/>
            <a:ext cx="2743199"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500" b="1"/>
              <a:t>Srta. Gray</a:t>
            </a:r>
          </a:p>
        </p:txBody>
      </p:sp>
      <p:sp>
        <p:nvSpPr>
          <p:cNvPr id="6" name="Content Placeholder 5">
            <a:extLst>
              <a:ext uri="{FF2B5EF4-FFF2-40B4-BE49-F238E27FC236}">
                <a16:creationId xmlns:a16="http://schemas.microsoft.com/office/drawing/2014/main" id="{C2F188D9-D3BA-A679-9FC2-A84FD518EA67}"/>
              </a:ext>
            </a:extLst>
          </p:cNvPr>
          <p:cNvSpPr>
            <a:spLocks noGrp="1"/>
          </p:cNvSpPr>
          <p:nvPr>
            <p:ph idx="1"/>
          </p:nvPr>
        </p:nvSpPr>
        <p:spPr/>
        <p:txBody>
          <a:bodyPr/>
          <a:lstStyle/>
          <a:p>
            <a:endParaRPr lang="en-US"/>
          </a:p>
        </p:txBody>
      </p:sp>
      <p:pic>
        <p:nvPicPr>
          <p:cNvPr id="7" name="Picture 6" descr="A group of dogs looking at the camera&#10;&#10;Description automatically generated with medium confidence">
            <a:extLst>
              <a:ext uri="{FF2B5EF4-FFF2-40B4-BE49-F238E27FC236}">
                <a16:creationId xmlns:a16="http://schemas.microsoft.com/office/drawing/2014/main" id="{DC209F04-1912-5FD9-79D2-DC99570D84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29" r="2715" b="9210"/>
          <a:stretch/>
        </p:blipFill>
        <p:spPr>
          <a:xfrm rot="10800000">
            <a:off x="3903342" y="1929384"/>
            <a:ext cx="5494466" cy="4224790"/>
          </a:xfrm>
          <a:prstGeom prst="rect">
            <a:avLst/>
          </a:prstGeom>
        </p:spPr>
      </p:pic>
    </p:spTree>
    <p:extLst>
      <p:ext uri="{BB962C8B-B14F-4D97-AF65-F5344CB8AC3E}">
        <p14:creationId xmlns:p14="http://schemas.microsoft.com/office/powerpoint/2010/main" val="247970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F1C6-F32B-4381-9B3C-DCB97499A668}"/>
              </a:ext>
            </a:extLst>
          </p:cNvPr>
          <p:cNvSpPr>
            <a:spLocks noGrp="1"/>
          </p:cNvSpPr>
          <p:nvPr>
            <p:ph type="title"/>
          </p:nvPr>
        </p:nvSpPr>
        <p:spPr/>
        <p:txBody>
          <a:bodyPr>
            <a:normAutofit fontScale="90000"/>
          </a:bodyPr>
          <a:lstStyle/>
          <a:p>
            <a:r>
              <a:rPr lang="en-US">
                <a:ea typeface="+mj-lt"/>
                <a:cs typeface="+mj-lt"/>
              </a:rPr>
              <a:t>This person was a gymnast for 16 years and later became an instructor. </a:t>
            </a:r>
            <a:endParaRPr lang="en-US"/>
          </a:p>
        </p:txBody>
      </p:sp>
      <p:pic>
        <p:nvPicPr>
          <p:cNvPr id="4" name="Picture 4">
            <a:extLst>
              <a:ext uri="{FF2B5EF4-FFF2-40B4-BE49-F238E27FC236}">
                <a16:creationId xmlns:a16="http://schemas.microsoft.com/office/drawing/2014/main" id="{3AA124F4-6716-4685-B775-F7F4D0382ED4}"/>
              </a:ext>
            </a:extLst>
          </p:cNvPr>
          <p:cNvPicPr>
            <a:picLocks noGrp="1" noChangeAspect="1"/>
          </p:cNvPicPr>
          <p:nvPr>
            <p:ph idx="1"/>
          </p:nvPr>
        </p:nvPicPr>
        <p:blipFill>
          <a:blip r:embed="rId2"/>
          <a:stretch>
            <a:fillRect/>
          </a:stretch>
        </p:blipFill>
        <p:spPr>
          <a:xfrm>
            <a:off x="3830477" y="1929384"/>
            <a:ext cx="4531046" cy="4251960"/>
          </a:xfrm>
        </p:spPr>
      </p:pic>
      <p:sp>
        <p:nvSpPr>
          <p:cNvPr id="7" name="TextBox 6">
            <a:extLst>
              <a:ext uri="{FF2B5EF4-FFF2-40B4-BE49-F238E27FC236}">
                <a16:creationId xmlns:a16="http://schemas.microsoft.com/office/drawing/2014/main" id="{58B4FC8C-D113-43A3-999C-C524D1947574}"/>
              </a:ext>
            </a:extLst>
          </p:cNvPr>
          <p:cNvSpPr txBox="1"/>
          <p:nvPr/>
        </p:nvSpPr>
        <p:spPr>
          <a:xfrm>
            <a:off x="720671" y="3807416"/>
            <a:ext cx="2743199"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500" b="1"/>
              <a:t>Sr. Palmer</a:t>
            </a:r>
          </a:p>
        </p:txBody>
      </p:sp>
    </p:spTree>
    <p:extLst>
      <p:ext uri="{BB962C8B-B14F-4D97-AF65-F5344CB8AC3E}">
        <p14:creationId xmlns:p14="http://schemas.microsoft.com/office/powerpoint/2010/main" val="251434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F5A1C-AAA4-4488-9DD2-474B43B3F635}"/>
              </a:ext>
            </a:extLst>
          </p:cNvPr>
          <p:cNvSpPr>
            <a:spLocks noGrp="1"/>
          </p:cNvSpPr>
          <p:nvPr>
            <p:ph type="title"/>
          </p:nvPr>
        </p:nvSpPr>
        <p:spPr/>
        <p:txBody>
          <a:bodyPr/>
          <a:lstStyle/>
          <a:p>
            <a:r>
              <a:rPr lang="en-US">
                <a:ea typeface="+mj-lt"/>
                <a:cs typeface="+mj-lt"/>
              </a:rPr>
              <a:t>They won a car on the price is right with Bob Barker!</a:t>
            </a:r>
            <a:endParaRPr lang="en-US"/>
          </a:p>
        </p:txBody>
      </p:sp>
      <p:pic>
        <p:nvPicPr>
          <p:cNvPr id="6" name="Picture 6">
            <a:extLst>
              <a:ext uri="{FF2B5EF4-FFF2-40B4-BE49-F238E27FC236}">
                <a16:creationId xmlns:a16="http://schemas.microsoft.com/office/drawing/2014/main" id="{E51D1537-388A-45D6-AADB-6E21ED49EEA0}"/>
              </a:ext>
            </a:extLst>
          </p:cNvPr>
          <p:cNvPicPr>
            <a:picLocks noGrp="1" noChangeAspect="1"/>
          </p:cNvPicPr>
          <p:nvPr>
            <p:ph idx="1"/>
          </p:nvPr>
        </p:nvPicPr>
        <p:blipFill>
          <a:blip r:embed="rId2"/>
          <a:stretch>
            <a:fillRect/>
          </a:stretch>
        </p:blipFill>
        <p:spPr>
          <a:xfrm>
            <a:off x="4873248" y="2426428"/>
            <a:ext cx="5829300" cy="3619500"/>
          </a:xfrm>
        </p:spPr>
      </p:pic>
      <p:sp>
        <p:nvSpPr>
          <p:cNvPr id="5" name="TextBox 4">
            <a:extLst>
              <a:ext uri="{FF2B5EF4-FFF2-40B4-BE49-F238E27FC236}">
                <a16:creationId xmlns:a16="http://schemas.microsoft.com/office/drawing/2014/main" id="{16483A4A-7630-434F-A540-42DC1E6BDF16}"/>
              </a:ext>
            </a:extLst>
          </p:cNvPr>
          <p:cNvSpPr txBox="1"/>
          <p:nvPr/>
        </p:nvSpPr>
        <p:spPr>
          <a:xfrm>
            <a:off x="927315" y="3303721"/>
            <a:ext cx="2743199"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500" b="1"/>
              <a:t>Sra. Field</a:t>
            </a:r>
          </a:p>
        </p:txBody>
      </p:sp>
      <p:pic>
        <p:nvPicPr>
          <p:cNvPr id="7" name="Picture 7">
            <a:extLst>
              <a:ext uri="{FF2B5EF4-FFF2-40B4-BE49-F238E27FC236}">
                <a16:creationId xmlns:a16="http://schemas.microsoft.com/office/drawing/2014/main" id="{B53075D5-C231-4CB6-B41E-0F9036D074F9}"/>
              </a:ext>
            </a:extLst>
          </p:cNvPr>
          <p:cNvPicPr>
            <a:picLocks noChangeAspect="1"/>
          </p:cNvPicPr>
          <p:nvPr/>
        </p:nvPicPr>
        <p:blipFill>
          <a:blip r:embed="rId3"/>
          <a:stretch>
            <a:fillRect/>
          </a:stretch>
        </p:blipFill>
        <p:spPr>
          <a:xfrm>
            <a:off x="333214" y="207695"/>
            <a:ext cx="11538487" cy="6197221"/>
          </a:xfrm>
          <a:prstGeom prst="rect">
            <a:avLst/>
          </a:prstGeom>
        </p:spPr>
      </p:pic>
    </p:spTree>
    <p:extLst>
      <p:ext uri="{BB962C8B-B14F-4D97-AF65-F5344CB8AC3E}">
        <p14:creationId xmlns:p14="http://schemas.microsoft.com/office/powerpoint/2010/main" val="384942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06261-F1FC-4A76-B416-89F684A624EC}"/>
              </a:ext>
            </a:extLst>
          </p:cNvPr>
          <p:cNvSpPr>
            <a:spLocks noGrp="1"/>
          </p:cNvSpPr>
          <p:nvPr>
            <p:ph type="title"/>
          </p:nvPr>
        </p:nvSpPr>
        <p:spPr/>
        <p:txBody>
          <a:bodyPr/>
          <a:lstStyle/>
          <a:p>
            <a:pPr algn="ctr"/>
            <a:r>
              <a:rPr lang="en-US"/>
              <a:t> The price is right february 4, 2005</a:t>
            </a:r>
          </a:p>
        </p:txBody>
      </p:sp>
      <p:pic>
        <p:nvPicPr>
          <p:cNvPr id="4" name="Picture 4">
            <a:hlinkClick r:id="" action="ppaction://media"/>
            <a:extLst>
              <a:ext uri="{FF2B5EF4-FFF2-40B4-BE49-F238E27FC236}">
                <a16:creationId xmlns:a16="http://schemas.microsoft.com/office/drawing/2014/main" id="{F5C67CAE-9964-4449-B746-4B99FA4F3CE5}"/>
              </a:ext>
            </a:extLst>
          </p:cNvPr>
          <p:cNvPicPr>
            <a:picLocks noGrp="1" noRot="1" noChangeAspect="1"/>
          </p:cNvPicPr>
          <p:nvPr>
            <p:ph idx="1"/>
            <a:videoFile r:link="rId1"/>
          </p:nvPr>
        </p:nvPicPr>
        <p:blipFill>
          <a:blip r:embed="rId3"/>
          <a:stretch>
            <a:fillRect/>
          </a:stretch>
        </p:blipFill>
        <p:spPr>
          <a:xfrm>
            <a:off x="3810000" y="2340769"/>
            <a:ext cx="4572000" cy="3429000"/>
          </a:xfrm>
        </p:spPr>
      </p:pic>
      <p:sp>
        <p:nvSpPr>
          <p:cNvPr id="3" name="TextBox 2">
            <a:extLst>
              <a:ext uri="{FF2B5EF4-FFF2-40B4-BE49-F238E27FC236}">
                <a16:creationId xmlns:a16="http://schemas.microsoft.com/office/drawing/2014/main" id="{899EFF79-C2D1-9A99-8AE6-D05857E21B20}"/>
              </a:ext>
            </a:extLst>
          </p:cNvPr>
          <p:cNvSpPr txBox="1"/>
          <p:nvPr/>
        </p:nvSpPr>
        <p:spPr>
          <a:xfrm>
            <a:off x="538480" y="3322320"/>
            <a:ext cx="2519680" cy="861774"/>
          </a:xfrm>
          <a:prstGeom prst="rect">
            <a:avLst/>
          </a:prstGeom>
          <a:noFill/>
        </p:spPr>
        <p:txBody>
          <a:bodyPr wrap="square" rtlCol="0">
            <a:spAutoFit/>
          </a:bodyPr>
          <a:lstStyle/>
          <a:p>
            <a:r>
              <a:rPr lang="en-US" sz="5000">
                <a:latin typeface="+mj-lt"/>
              </a:rPr>
              <a:t>Sra. Field</a:t>
            </a:r>
          </a:p>
        </p:txBody>
      </p:sp>
    </p:spTree>
    <p:extLst>
      <p:ext uri="{BB962C8B-B14F-4D97-AF65-F5344CB8AC3E}">
        <p14:creationId xmlns:p14="http://schemas.microsoft.com/office/powerpoint/2010/main" val="2869604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9539-CD05-43BA-D617-D9E30699895A}"/>
              </a:ext>
            </a:extLst>
          </p:cNvPr>
          <p:cNvSpPr>
            <a:spLocks noGrp="1"/>
          </p:cNvSpPr>
          <p:nvPr>
            <p:ph type="title"/>
          </p:nvPr>
        </p:nvSpPr>
        <p:spPr/>
        <p:txBody>
          <a:bodyPr>
            <a:noAutofit/>
          </a:bodyPr>
          <a:lstStyle/>
          <a:p>
            <a:r>
              <a:rPr lang="en-US" sz="4000" b="0" i="0">
                <a:solidFill>
                  <a:srgbClr val="242424"/>
                </a:solidFill>
                <a:effectLst/>
              </a:rPr>
              <a:t>This chaperone loves family traditions and huge family dinners!  Their family has posed with Santa family pictures for 22 years</a:t>
            </a:r>
            <a:endParaRPr lang="en-US" sz="4000"/>
          </a:p>
        </p:txBody>
      </p:sp>
      <p:pic>
        <p:nvPicPr>
          <p:cNvPr id="1026" name="Picture 2" descr="Image preview">
            <a:extLst>
              <a:ext uri="{FF2B5EF4-FFF2-40B4-BE49-F238E27FC236}">
                <a16:creationId xmlns:a16="http://schemas.microsoft.com/office/drawing/2014/main" id="{AE522B74-D8B3-6683-1CBD-B56C0879226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69544" y="1928813"/>
            <a:ext cx="4252912" cy="42529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2E6BA6-CF9A-9A42-3078-616F10F085E5}"/>
              </a:ext>
            </a:extLst>
          </p:cNvPr>
          <p:cNvSpPr txBox="1"/>
          <p:nvPr/>
        </p:nvSpPr>
        <p:spPr>
          <a:xfrm>
            <a:off x="838200" y="3685937"/>
            <a:ext cx="2895600" cy="938719"/>
          </a:xfrm>
          <a:prstGeom prst="rect">
            <a:avLst/>
          </a:prstGeom>
          <a:noFill/>
        </p:spPr>
        <p:txBody>
          <a:bodyPr wrap="square" rtlCol="0">
            <a:spAutoFit/>
          </a:bodyPr>
          <a:lstStyle/>
          <a:p>
            <a:r>
              <a:rPr lang="en-US" sz="5500" b="1"/>
              <a:t>Sra. Thomas</a:t>
            </a:r>
          </a:p>
        </p:txBody>
      </p:sp>
    </p:spTree>
    <p:extLst>
      <p:ext uri="{BB962C8B-B14F-4D97-AF65-F5344CB8AC3E}">
        <p14:creationId xmlns:p14="http://schemas.microsoft.com/office/powerpoint/2010/main" val="25481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ACB4-0C6C-30F9-B75D-5C06A58CE28D}"/>
              </a:ext>
            </a:extLst>
          </p:cNvPr>
          <p:cNvSpPr>
            <a:spLocks noGrp="1"/>
          </p:cNvSpPr>
          <p:nvPr>
            <p:ph type="title"/>
          </p:nvPr>
        </p:nvSpPr>
        <p:spPr/>
        <p:txBody>
          <a:bodyPr>
            <a:normAutofit fontScale="90000"/>
          </a:bodyPr>
          <a:lstStyle/>
          <a:p>
            <a:r>
              <a:rPr lang="en-US" b="0" i="0">
                <a:solidFill>
                  <a:srgbClr val="242424"/>
                </a:solidFill>
                <a:effectLst/>
              </a:rPr>
              <a:t>This chaperone took an art class at CB West with Pink!</a:t>
            </a:r>
            <a:endParaRPr lang="en-US"/>
          </a:p>
        </p:txBody>
      </p:sp>
      <p:pic>
        <p:nvPicPr>
          <p:cNvPr id="2050" name="Picture 2" descr="Image preview">
            <a:extLst>
              <a:ext uri="{FF2B5EF4-FFF2-40B4-BE49-F238E27FC236}">
                <a16:creationId xmlns:a16="http://schemas.microsoft.com/office/drawing/2014/main" id="{EA8084C5-7DE5-C75C-2997-4119EAD9F3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97835" y="1928813"/>
            <a:ext cx="3196329" cy="42529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4E19F6-E39F-9C60-3A6F-39513D53923E}"/>
              </a:ext>
            </a:extLst>
          </p:cNvPr>
          <p:cNvSpPr txBox="1"/>
          <p:nvPr/>
        </p:nvSpPr>
        <p:spPr>
          <a:xfrm>
            <a:off x="548640" y="3429000"/>
            <a:ext cx="3373120" cy="938719"/>
          </a:xfrm>
          <a:prstGeom prst="rect">
            <a:avLst/>
          </a:prstGeom>
          <a:noFill/>
        </p:spPr>
        <p:txBody>
          <a:bodyPr wrap="square" rtlCol="0">
            <a:spAutoFit/>
          </a:bodyPr>
          <a:lstStyle/>
          <a:p>
            <a:r>
              <a:rPr lang="en-US" sz="5500">
                <a:latin typeface="+mj-lt"/>
              </a:rPr>
              <a:t>Dr. Lake</a:t>
            </a:r>
          </a:p>
        </p:txBody>
      </p:sp>
    </p:spTree>
    <p:extLst>
      <p:ext uri="{BB962C8B-B14F-4D97-AF65-F5344CB8AC3E}">
        <p14:creationId xmlns:p14="http://schemas.microsoft.com/office/powerpoint/2010/main" val="223274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002E7-98E1-B707-C414-B97D0FD282A0}"/>
              </a:ext>
            </a:extLst>
          </p:cNvPr>
          <p:cNvSpPr>
            <a:spLocks noGrp="1"/>
          </p:cNvSpPr>
          <p:nvPr>
            <p:ph type="title"/>
          </p:nvPr>
        </p:nvSpPr>
        <p:spPr/>
        <p:txBody>
          <a:bodyPr/>
          <a:lstStyle/>
          <a:p>
            <a:r>
              <a:rPr lang="en-US"/>
              <a:t>Alecia Moore</a:t>
            </a:r>
          </a:p>
        </p:txBody>
      </p:sp>
      <p:pic>
        <p:nvPicPr>
          <p:cNvPr id="3074" name="Picture 2" descr="When They Were Young(er): Pink | entertainmentaroundtheworld">
            <a:extLst>
              <a:ext uri="{FF2B5EF4-FFF2-40B4-BE49-F238E27FC236}">
                <a16:creationId xmlns:a16="http://schemas.microsoft.com/office/drawing/2014/main" id="{15B4FE09-7E9E-7FE4-276B-AC77376A12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917" y="2536666"/>
            <a:ext cx="3417094" cy="34170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ink cancels shows over 'family medical emergency' requiring 'immediate  attention'">
            <a:extLst>
              <a:ext uri="{FF2B5EF4-FFF2-40B4-BE49-F238E27FC236}">
                <a16:creationId xmlns:a16="http://schemas.microsoft.com/office/drawing/2014/main" id="{04184BCF-9C25-D5C1-F4B7-C9639051E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301" y="2536666"/>
            <a:ext cx="2304732" cy="3539865"/>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D9503D26-5472-7D9A-B65D-66B793DF43C6}"/>
              </a:ext>
            </a:extLst>
          </p:cNvPr>
          <p:cNvSpPr/>
          <p:nvPr/>
        </p:nvSpPr>
        <p:spPr>
          <a:xfrm>
            <a:off x="6934200" y="436880"/>
            <a:ext cx="4419600" cy="2204720"/>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t>I remember that guy!</a:t>
            </a:r>
          </a:p>
          <a:p>
            <a:pPr algn="ctr"/>
            <a:endParaRPr lang="en-US"/>
          </a:p>
        </p:txBody>
      </p:sp>
    </p:spTree>
    <p:extLst>
      <p:ext uri="{BB962C8B-B14F-4D97-AF65-F5344CB8AC3E}">
        <p14:creationId xmlns:p14="http://schemas.microsoft.com/office/powerpoint/2010/main" val="1041858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8466A-E6B1-AF2B-AE8B-AD039BD89D47}"/>
              </a:ext>
            </a:extLst>
          </p:cNvPr>
          <p:cNvSpPr>
            <a:spLocks noGrp="1"/>
          </p:cNvSpPr>
          <p:nvPr>
            <p:ph type="title"/>
          </p:nvPr>
        </p:nvSpPr>
        <p:spPr>
          <a:xfrm>
            <a:off x="838200" y="365125"/>
            <a:ext cx="10795000" cy="1325563"/>
          </a:xfrm>
        </p:spPr>
        <p:txBody>
          <a:bodyPr>
            <a:normAutofit/>
          </a:bodyPr>
          <a:lstStyle/>
          <a:p>
            <a:r>
              <a:rPr lang="en-US" b="0" i="0">
                <a:solidFill>
                  <a:srgbClr val="242424"/>
                </a:solidFill>
                <a:effectLst/>
              </a:rPr>
              <a:t>This chaperone is a citizen of San Marino.</a:t>
            </a:r>
            <a:endParaRPr lang="en-US"/>
          </a:p>
        </p:txBody>
      </p:sp>
      <p:pic>
        <p:nvPicPr>
          <p:cNvPr id="4" name="Content Placeholder 3">
            <a:extLst>
              <a:ext uri="{FF2B5EF4-FFF2-40B4-BE49-F238E27FC236}">
                <a16:creationId xmlns:a16="http://schemas.microsoft.com/office/drawing/2014/main" id="{D816787A-1C75-443D-2B84-73F326852B22}"/>
              </a:ext>
            </a:extLst>
          </p:cNvPr>
          <p:cNvPicPr>
            <a:picLocks noGrp="1" noChangeAspect="1"/>
          </p:cNvPicPr>
          <p:nvPr>
            <p:ph idx="1"/>
          </p:nvPr>
        </p:nvPicPr>
        <p:blipFill rotWithShape="1">
          <a:blip r:embed="rId3"/>
          <a:srcRect r="3" b="3052"/>
          <a:stretch/>
        </p:blipFill>
        <p:spPr>
          <a:xfrm>
            <a:off x="3490858" y="1928813"/>
            <a:ext cx="5210284" cy="4252912"/>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5" name="TextBox 4">
            <a:extLst>
              <a:ext uri="{FF2B5EF4-FFF2-40B4-BE49-F238E27FC236}">
                <a16:creationId xmlns:a16="http://schemas.microsoft.com/office/drawing/2014/main" id="{75A4B159-82CA-B7ED-A0B5-8E5600BD9850}"/>
              </a:ext>
            </a:extLst>
          </p:cNvPr>
          <p:cNvSpPr txBox="1"/>
          <p:nvPr/>
        </p:nvSpPr>
        <p:spPr>
          <a:xfrm>
            <a:off x="690880" y="3429000"/>
            <a:ext cx="3037840" cy="938719"/>
          </a:xfrm>
          <a:prstGeom prst="rect">
            <a:avLst/>
          </a:prstGeom>
          <a:noFill/>
        </p:spPr>
        <p:txBody>
          <a:bodyPr wrap="square" rtlCol="0">
            <a:spAutoFit/>
          </a:bodyPr>
          <a:lstStyle/>
          <a:p>
            <a:r>
              <a:rPr lang="en-US" sz="5500"/>
              <a:t>Srta. Stein</a:t>
            </a:r>
          </a:p>
        </p:txBody>
      </p:sp>
    </p:spTree>
    <p:extLst>
      <p:ext uri="{BB962C8B-B14F-4D97-AF65-F5344CB8AC3E}">
        <p14:creationId xmlns:p14="http://schemas.microsoft.com/office/powerpoint/2010/main" val="334890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0" name="Rectangle 19">
            <a:extLst>
              <a:ext uri="{FF2B5EF4-FFF2-40B4-BE49-F238E27FC236}">
                <a16:creationId xmlns:a16="http://schemas.microsoft.com/office/drawing/2014/main" id="{247B6BBF-09F2-4A29-AE4E-3771E2924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EFDBDEA-A605-E8E0-297A-720544952BA9}"/>
              </a:ext>
            </a:extLst>
          </p:cNvPr>
          <p:cNvSpPr>
            <a:spLocks noGrp="1"/>
          </p:cNvSpPr>
          <p:nvPr>
            <p:ph type="title"/>
          </p:nvPr>
        </p:nvSpPr>
        <p:spPr>
          <a:xfrm>
            <a:off x="538480" y="0"/>
            <a:ext cx="10996739" cy="2550160"/>
          </a:xfrm>
        </p:spPr>
        <p:txBody>
          <a:bodyPr vert="horz" lIns="91440" tIns="45720" rIns="91440" bIns="45720" rtlCol="0" anchor="ctr">
            <a:normAutofit/>
          </a:bodyPr>
          <a:lstStyle/>
          <a:p>
            <a:pPr algn="ctr">
              <a:lnSpc>
                <a:spcPct val="90000"/>
              </a:lnSpc>
            </a:pPr>
            <a:r>
              <a:rPr lang="en-US" sz="2800" b="1" i="0">
                <a:effectLst/>
              </a:rPr>
              <a:t>San Marino</a:t>
            </a:r>
            <a:r>
              <a:rPr lang="en-US" sz="2800" b="0" i="0">
                <a:effectLst/>
              </a:rPr>
              <a:t>, small, </a:t>
            </a:r>
            <a:r>
              <a:rPr lang="en-US" sz="2800" b="0" i="0" u="sng">
                <a:effectLst/>
                <a:hlinkClick r:id="rId2"/>
              </a:rPr>
              <a:t>landlocked</a:t>
            </a:r>
            <a:r>
              <a:rPr lang="en-US" sz="2800" b="0" i="0">
                <a:effectLst/>
              </a:rPr>
              <a:t> </a:t>
            </a:r>
            <a:r>
              <a:rPr lang="en-US" sz="2800" b="0" i="0" u="sng">
                <a:effectLst/>
                <a:hlinkClick r:id="rId3"/>
              </a:rPr>
              <a:t>republic</a:t>
            </a:r>
            <a:r>
              <a:rPr lang="en-US" sz="2800" b="0" i="0">
                <a:effectLst/>
              </a:rPr>
              <a:t> situated on the slopes of </a:t>
            </a:r>
            <a:r>
              <a:rPr lang="en-US" sz="2800" b="0" i="0" u="none" strike="noStrike">
                <a:effectLst/>
                <a:hlinkClick r:id="rId4"/>
              </a:rPr>
              <a:t>Mount</a:t>
            </a:r>
            <a:r>
              <a:rPr lang="en-US" sz="2800" b="0" i="0">
                <a:effectLst/>
              </a:rPr>
              <a:t> </a:t>
            </a:r>
            <a:r>
              <a:rPr lang="en-US" sz="2800" b="0" i="0" err="1">
                <a:effectLst/>
              </a:rPr>
              <a:t>Titano</a:t>
            </a:r>
            <a:r>
              <a:rPr lang="en-US" sz="2800" b="0" i="0">
                <a:effectLst/>
              </a:rPr>
              <a:t>, on the </a:t>
            </a:r>
            <a:r>
              <a:rPr lang="en-US" sz="2800" b="0" i="0" u="sng">
                <a:effectLst/>
                <a:hlinkClick r:id="rId5"/>
              </a:rPr>
              <a:t>Adriatic</a:t>
            </a:r>
            <a:r>
              <a:rPr lang="en-US" sz="2800" b="0" i="0">
                <a:effectLst/>
              </a:rPr>
              <a:t> side of central </a:t>
            </a:r>
            <a:r>
              <a:rPr lang="en-US" sz="2800" b="0" i="0" u="sng">
                <a:effectLst/>
                <a:hlinkClick r:id="rId6"/>
              </a:rPr>
              <a:t>Italy</a:t>
            </a:r>
            <a:r>
              <a:rPr lang="en-US" sz="2800" b="0" i="0">
                <a:effectLst/>
              </a:rPr>
              <a:t> between the </a:t>
            </a:r>
            <a:r>
              <a:rPr lang="en-US" sz="2800" b="0" i="0" u="sng">
                <a:effectLst/>
                <a:hlinkClick r:id="rId7"/>
              </a:rPr>
              <a:t>Emilia-Romagna</a:t>
            </a:r>
            <a:r>
              <a:rPr lang="en-US" sz="2800" b="0" i="0">
                <a:effectLst/>
              </a:rPr>
              <a:t> and </a:t>
            </a:r>
            <a:r>
              <a:rPr lang="en-US" sz="2800" b="0" i="0" u="sng">
                <a:effectLst/>
                <a:hlinkClick r:id="rId8"/>
              </a:rPr>
              <a:t>Marche</a:t>
            </a:r>
            <a:r>
              <a:rPr lang="en-US" sz="2800" b="0" i="0">
                <a:effectLst/>
              </a:rPr>
              <a:t> regions and surrounded on all sides by the republic of Italy. It is the smallest independent state in </a:t>
            </a:r>
            <a:r>
              <a:rPr lang="en-US" sz="2800" b="0" i="0" u="sng">
                <a:effectLst/>
                <a:hlinkClick r:id="rId9"/>
              </a:rPr>
              <a:t>Europe</a:t>
            </a:r>
            <a:r>
              <a:rPr lang="en-US" sz="2800" b="0" i="0">
                <a:effectLst/>
              </a:rPr>
              <a:t> after </a:t>
            </a:r>
            <a:r>
              <a:rPr lang="en-US" sz="2800" b="0" i="0" u="sng">
                <a:effectLst/>
                <a:hlinkClick r:id="rId10"/>
              </a:rPr>
              <a:t>Vatican City</a:t>
            </a:r>
            <a:r>
              <a:rPr lang="en-US" sz="2800" b="0" i="0">
                <a:effectLst/>
              </a:rPr>
              <a:t> and </a:t>
            </a:r>
            <a:r>
              <a:rPr lang="en-US" sz="2800" b="0" i="0" u="sng">
                <a:effectLst/>
                <a:hlinkClick r:id="rId11"/>
              </a:rPr>
              <a:t>Monaco</a:t>
            </a:r>
            <a:r>
              <a:rPr lang="en-US" sz="2800" b="0" i="0">
                <a:effectLst/>
              </a:rPr>
              <a:t> and, until the independence of </a:t>
            </a:r>
            <a:r>
              <a:rPr lang="en-US" sz="2800" b="0" i="0" u="sng">
                <a:effectLst/>
                <a:hlinkClick r:id="rId12"/>
              </a:rPr>
              <a:t>Nauru</a:t>
            </a:r>
            <a:r>
              <a:rPr lang="en-US" sz="2800" b="0" i="0">
                <a:effectLst/>
              </a:rPr>
              <a:t> (1968), the smallest republic in the world.</a:t>
            </a:r>
            <a:endParaRPr lang="en-US" sz="2800"/>
          </a:p>
        </p:txBody>
      </p:sp>
      <p:sp>
        <p:nvSpPr>
          <p:cNvPr id="22"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48305" y="224173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2FCC8FBD-5DB8-8918-E856-BF0CCBF263CC}"/>
              </a:ext>
            </a:extLst>
          </p:cNvPr>
          <p:cNvSpPr>
            <a:spLocks/>
          </p:cNvSpPr>
          <p:nvPr/>
        </p:nvSpPr>
        <p:spPr>
          <a:xfrm>
            <a:off x="839788" y="2926080"/>
            <a:ext cx="5157787" cy="3264408"/>
          </a:xfrm>
          <a:prstGeom prst="rect">
            <a:avLst/>
          </a:prstGeom>
        </p:spPr>
        <p:txBody>
          <a:bodyPr/>
          <a:lstStyle/>
          <a:p>
            <a:endParaRPr lang="en-US"/>
          </a:p>
        </p:txBody>
      </p:sp>
      <p:sp>
        <p:nvSpPr>
          <p:cNvPr id="13" name="Content Placeholder 12">
            <a:extLst>
              <a:ext uri="{FF2B5EF4-FFF2-40B4-BE49-F238E27FC236}">
                <a16:creationId xmlns:a16="http://schemas.microsoft.com/office/drawing/2014/main" id="{652142B8-34CC-F5BC-42B2-4A5645C39D8C}"/>
              </a:ext>
            </a:extLst>
          </p:cNvPr>
          <p:cNvSpPr>
            <a:spLocks/>
          </p:cNvSpPr>
          <p:nvPr/>
        </p:nvSpPr>
        <p:spPr>
          <a:xfrm>
            <a:off x="6172200" y="2926080"/>
            <a:ext cx="5183188" cy="3264408"/>
          </a:xfrm>
          <a:prstGeom prst="rect">
            <a:avLst/>
          </a:prstGeom>
        </p:spPr>
        <p:txBody>
          <a:bodyPr/>
          <a:lstStyle/>
          <a:p>
            <a:endParaRPr lang="en-US"/>
          </a:p>
        </p:txBody>
      </p:sp>
      <p:pic>
        <p:nvPicPr>
          <p:cNvPr id="7" name="Picture 6">
            <a:extLst>
              <a:ext uri="{FF2B5EF4-FFF2-40B4-BE49-F238E27FC236}">
                <a16:creationId xmlns:a16="http://schemas.microsoft.com/office/drawing/2014/main" id="{204115C2-A68A-7B8D-79B0-11C38F944C46}"/>
              </a:ext>
            </a:extLst>
          </p:cNvPr>
          <p:cNvPicPr>
            <a:picLocks noChangeAspect="1"/>
          </p:cNvPicPr>
          <p:nvPr/>
        </p:nvPicPr>
        <p:blipFill>
          <a:blip r:embed="rId13"/>
          <a:stretch>
            <a:fillRect/>
          </a:stretch>
        </p:blipFill>
        <p:spPr>
          <a:xfrm>
            <a:off x="303454" y="2869558"/>
            <a:ext cx="5652657" cy="3264408"/>
          </a:xfrm>
          <a:prstGeom prst="rect">
            <a:avLst/>
          </a:prstGeom>
        </p:spPr>
      </p:pic>
      <p:pic>
        <p:nvPicPr>
          <p:cNvPr id="5" name="Content Placeholder 4">
            <a:extLst>
              <a:ext uri="{FF2B5EF4-FFF2-40B4-BE49-F238E27FC236}">
                <a16:creationId xmlns:a16="http://schemas.microsoft.com/office/drawing/2014/main" id="{5F50A44A-9066-FFF9-0D72-98478B858A81}"/>
              </a:ext>
            </a:extLst>
          </p:cNvPr>
          <p:cNvPicPr>
            <a:picLocks noChangeAspect="1"/>
          </p:cNvPicPr>
          <p:nvPr/>
        </p:nvPicPr>
        <p:blipFill>
          <a:blip r:embed="rId14"/>
          <a:stretch>
            <a:fillRect/>
          </a:stretch>
        </p:blipFill>
        <p:spPr>
          <a:xfrm>
            <a:off x="6094476" y="3013467"/>
            <a:ext cx="5956111" cy="3156738"/>
          </a:xfrm>
          <a:prstGeom prst="rect">
            <a:avLst/>
          </a:prstGeom>
        </p:spPr>
      </p:pic>
      <p:sp>
        <p:nvSpPr>
          <p:cNvPr id="15" name="TextBox 14">
            <a:extLst>
              <a:ext uri="{FF2B5EF4-FFF2-40B4-BE49-F238E27FC236}">
                <a16:creationId xmlns:a16="http://schemas.microsoft.com/office/drawing/2014/main" id="{33C3DAF1-69A3-5925-FABA-CA91083A6C12}"/>
              </a:ext>
            </a:extLst>
          </p:cNvPr>
          <p:cNvSpPr txBox="1"/>
          <p:nvPr/>
        </p:nvSpPr>
        <p:spPr>
          <a:xfrm>
            <a:off x="914400" y="6410960"/>
            <a:ext cx="9621520" cy="369332"/>
          </a:xfrm>
          <a:prstGeom prst="rect">
            <a:avLst/>
          </a:prstGeom>
          <a:noFill/>
        </p:spPr>
        <p:txBody>
          <a:bodyPr wrap="square" rtlCol="0">
            <a:spAutoFit/>
          </a:bodyPr>
          <a:lstStyle/>
          <a:p>
            <a:r>
              <a:rPr lang="en-US">
                <a:hlinkClick r:id="rId15"/>
              </a:rPr>
              <a:t>San Marino | Geography, History, Capital, &amp; Language | Britannica</a:t>
            </a:r>
            <a:endParaRPr lang="en-US"/>
          </a:p>
        </p:txBody>
      </p:sp>
    </p:spTree>
    <p:extLst>
      <p:ext uri="{BB962C8B-B14F-4D97-AF65-F5344CB8AC3E}">
        <p14:creationId xmlns:p14="http://schemas.microsoft.com/office/powerpoint/2010/main" val="974663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ins in a map">
            <a:extLst>
              <a:ext uri="{FF2B5EF4-FFF2-40B4-BE49-F238E27FC236}">
                <a16:creationId xmlns:a16="http://schemas.microsoft.com/office/drawing/2014/main" id="{B296D5A8-63A8-4505-9EBE-363379FAED7D}"/>
              </a:ext>
            </a:extLst>
          </p:cNvPr>
          <p:cNvPicPr>
            <a:picLocks noChangeAspect="1"/>
          </p:cNvPicPr>
          <p:nvPr/>
        </p:nvPicPr>
        <p:blipFill rotWithShape="1">
          <a:blip r:embed="rId2"/>
          <a:srcRect t="9327" r="-2" b="6276"/>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BA1DE9-ACEC-46AD-B670-DEF459CF9700}"/>
              </a:ext>
            </a:extLst>
          </p:cNvPr>
          <p:cNvSpPr>
            <a:spLocks noGrp="1"/>
          </p:cNvSpPr>
          <p:nvPr>
            <p:ph type="title"/>
          </p:nvPr>
        </p:nvSpPr>
        <p:spPr>
          <a:xfrm>
            <a:off x="477981" y="1122362"/>
            <a:ext cx="4023360" cy="2802219"/>
          </a:xfrm>
        </p:spPr>
        <p:txBody>
          <a:bodyPr vert="horz" lIns="91440" tIns="45720" rIns="91440" bIns="45720" rtlCol="0" anchor="b">
            <a:normAutofit/>
          </a:bodyPr>
          <a:lstStyle/>
          <a:p>
            <a:r>
              <a:rPr lang="en-US" sz="4800">
                <a:solidFill>
                  <a:schemeClr val="bg1"/>
                </a:solidFill>
              </a:rPr>
              <a:t>What do our chaperones have to say about travel?</a:t>
            </a:r>
          </a:p>
        </p:txBody>
      </p:sp>
    </p:spTree>
    <p:extLst>
      <p:ext uri="{BB962C8B-B14F-4D97-AF65-F5344CB8AC3E}">
        <p14:creationId xmlns:p14="http://schemas.microsoft.com/office/powerpoint/2010/main" val="2098462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a:extLst>
              <a:ext uri="{FF2B5EF4-FFF2-40B4-BE49-F238E27FC236}">
                <a16:creationId xmlns:a16="http://schemas.microsoft.com/office/drawing/2014/main" id="{678CC48C-9275-4EFA-9B84-8E818500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sky, outdoor, ground, scene&#10;&#10;Description automatically generated">
            <a:extLst>
              <a:ext uri="{FF2B5EF4-FFF2-40B4-BE49-F238E27FC236}">
                <a16:creationId xmlns:a16="http://schemas.microsoft.com/office/drawing/2014/main" id="{BCF1CAD0-1223-4587-857D-AD0F595620C9}"/>
              </a:ext>
            </a:extLst>
          </p:cNvPr>
          <p:cNvPicPr>
            <a:picLocks noGrp="1" noChangeAspect="1"/>
          </p:cNvPicPr>
          <p:nvPr>
            <p:ph idx="1"/>
          </p:nvPr>
        </p:nvPicPr>
        <p:blipFill rotWithShape="1">
          <a:blip r:embed="rId2"/>
          <a:srcRect t="6130" r="-1" b="9578"/>
          <a:stretch/>
        </p:blipFill>
        <p:spPr>
          <a:xfrm>
            <a:off x="-1" y="-1"/>
            <a:ext cx="12188952" cy="6858000"/>
          </a:xfrm>
          <a:prstGeom prst="rect">
            <a:avLst/>
          </a:prstGeom>
        </p:spPr>
      </p:pic>
      <p:sp>
        <p:nvSpPr>
          <p:cNvPr id="13" name="Rectangle 12">
            <a:extLst>
              <a:ext uri="{FF2B5EF4-FFF2-40B4-BE49-F238E27FC236}">
                <a16:creationId xmlns:a16="http://schemas.microsoft.com/office/drawing/2014/main" id="{0A324144-E9CF-4B12-A53E-FAC0D281D8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32395-D85F-4788-AE46-D0D90682F982}"/>
              </a:ext>
            </a:extLst>
          </p:cNvPr>
          <p:cNvSpPr>
            <a:spLocks noGrp="1"/>
          </p:cNvSpPr>
          <p:nvPr>
            <p:ph type="title"/>
          </p:nvPr>
        </p:nvSpPr>
        <p:spPr>
          <a:xfrm>
            <a:off x="589943" y="5470695"/>
            <a:ext cx="10908792" cy="1069848"/>
          </a:xfrm>
        </p:spPr>
        <p:txBody>
          <a:bodyPr vert="horz" lIns="91440" tIns="45720" rIns="91440" bIns="45720" rtlCol="0" anchor="ctr">
            <a:normAutofit/>
          </a:bodyPr>
          <a:lstStyle/>
          <a:p>
            <a:pPr algn="ctr"/>
            <a:r>
              <a:rPr lang="en-US" sz="6000">
                <a:solidFill>
                  <a:schemeClr val="bg1"/>
                </a:solidFill>
              </a:rPr>
              <a:t>7 months until Spain!</a:t>
            </a:r>
          </a:p>
        </p:txBody>
      </p:sp>
    </p:spTree>
    <p:extLst>
      <p:ext uri="{BB962C8B-B14F-4D97-AF65-F5344CB8AC3E}">
        <p14:creationId xmlns:p14="http://schemas.microsoft.com/office/powerpoint/2010/main" val="2788354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47B6BBF-09F2-4A29-AE4E-3771E2924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99648-1314-4848-A5A7-6202FA2D228D}"/>
              </a:ext>
            </a:extLst>
          </p:cNvPr>
          <p:cNvSpPr>
            <a:spLocks noGrp="1"/>
          </p:cNvSpPr>
          <p:nvPr>
            <p:ph type="title"/>
          </p:nvPr>
        </p:nvSpPr>
        <p:spPr>
          <a:xfrm>
            <a:off x="635000" y="634029"/>
            <a:ext cx="10921640" cy="1314698"/>
          </a:xfrm>
        </p:spPr>
        <p:txBody>
          <a:bodyPr anchor="ctr">
            <a:normAutofit/>
          </a:bodyPr>
          <a:lstStyle/>
          <a:p>
            <a:pPr algn="ctr"/>
            <a:r>
              <a:rPr lang="en-US" sz="7200"/>
              <a:t>Continuamos...</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48305" y="224173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F950F01-FBE3-4950-AA33-95642E26089C}"/>
              </a:ext>
            </a:extLst>
          </p:cNvPr>
          <p:cNvGraphicFramePr>
            <a:graphicFrameLocks noGrp="1"/>
          </p:cNvGraphicFramePr>
          <p:nvPr>
            <p:ph idx="1"/>
            <p:extLst>
              <p:ext uri="{D42A27DB-BD31-4B8C-83A1-F6EECF244321}">
                <p14:modId xmlns:p14="http://schemas.microsoft.com/office/powerpoint/2010/main" val="1568435988"/>
              </p:ext>
            </p:extLst>
          </p:nvPr>
        </p:nvGraphicFramePr>
        <p:xfrm>
          <a:off x="632647" y="2805098"/>
          <a:ext cx="10915869" cy="347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1992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28FD7-0A86-4CAF-9DD4-5C046C8B6532}"/>
              </a:ext>
            </a:extLst>
          </p:cNvPr>
          <p:cNvSpPr>
            <a:spLocks noGrp="1"/>
          </p:cNvSpPr>
          <p:nvPr>
            <p:ph type="title"/>
          </p:nvPr>
        </p:nvSpPr>
        <p:spPr>
          <a:xfrm>
            <a:off x="576072" y="238539"/>
            <a:ext cx="11018520" cy="1434415"/>
          </a:xfrm>
        </p:spPr>
        <p:txBody>
          <a:bodyPr anchor="b">
            <a:normAutofit/>
          </a:bodyPr>
          <a:lstStyle/>
          <a:p>
            <a:r>
              <a:rPr lang="en-US" sz="7200"/>
              <a:t>Charter Bus Information &amp; Tips</a:t>
            </a:r>
          </a:p>
        </p:txBody>
      </p:sp>
      <p:sp>
        <p:nvSpPr>
          <p:cNvPr id="49"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F1A52B"/>
          </a:solidFill>
          <a:ln w="38100" cap="rnd">
            <a:solidFill>
              <a:srgbClr val="F1A52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6FEADE-5B0C-4F55-AA2A-3BC54A56ECE4}"/>
              </a:ext>
            </a:extLst>
          </p:cNvPr>
          <p:cNvSpPr>
            <a:spLocks noGrp="1"/>
          </p:cNvSpPr>
          <p:nvPr>
            <p:ph idx="1"/>
          </p:nvPr>
        </p:nvSpPr>
        <p:spPr>
          <a:xfrm>
            <a:off x="572493" y="2071316"/>
            <a:ext cx="6713552" cy="4119172"/>
          </a:xfrm>
        </p:spPr>
        <p:txBody>
          <a:bodyPr vert="horz" lIns="91440" tIns="45720" rIns="91440" bIns="45720" rtlCol="0" anchor="t">
            <a:normAutofit/>
          </a:bodyPr>
          <a:lstStyle/>
          <a:p>
            <a:r>
              <a:rPr lang="en-US">
                <a:ea typeface="+mn-lt"/>
                <a:cs typeface="+mn-lt"/>
              </a:rPr>
              <a:t>Leaving from </a:t>
            </a:r>
            <a:r>
              <a:rPr lang="en-US" u="sng">
                <a:ea typeface="+mn-lt"/>
                <a:cs typeface="+mn-lt"/>
              </a:rPr>
              <a:t>CB South High School</a:t>
            </a:r>
            <a:endParaRPr lang="en-US"/>
          </a:p>
          <a:p>
            <a:r>
              <a:rPr lang="en-US">
                <a:ea typeface="+mn-lt"/>
                <a:cs typeface="+mn-lt"/>
              </a:rPr>
              <a:t>Each student pays </a:t>
            </a:r>
            <a:r>
              <a:rPr lang="en-US" u="sng">
                <a:ea typeface="+mn-lt"/>
                <a:cs typeface="+mn-lt"/>
              </a:rPr>
              <a:t>approximately</a:t>
            </a:r>
            <a:r>
              <a:rPr lang="en-US">
                <a:ea typeface="+mn-lt"/>
                <a:cs typeface="+mn-lt"/>
              </a:rPr>
              <a:t> $75 for bus to/from airport </a:t>
            </a:r>
            <a:endParaRPr lang="en-US"/>
          </a:p>
          <a:p>
            <a:r>
              <a:rPr lang="en-US">
                <a:ea typeface="+mn-lt"/>
                <a:cs typeface="+mn-lt"/>
              </a:rPr>
              <a:t>Students are dropped off at SOUTH on June 29th and picked up at SOUTH on July 8th </a:t>
            </a:r>
          </a:p>
          <a:p>
            <a:r>
              <a:rPr lang="en-US"/>
              <a:t>Tips appx. $30-$50 cash </a:t>
            </a:r>
          </a:p>
          <a:p>
            <a:r>
              <a:rPr lang="en-US" b="1" u="sng">
                <a:ea typeface="+mn-lt"/>
                <a:cs typeface="+mn-lt"/>
              </a:rPr>
              <a:t>Bus money and tip money will be collected in the spring of 2024</a:t>
            </a:r>
            <a:endParaRPr lang="en-US"/>
          </a:p>
          <a:p>
            <a:endParaRPr lang="en-US"/>
          </a:p>
        </p:txBody>
      </p:sp>
      <p:pic>
        <p:nvPicPr>
          <p:cNvPr id="4" name="Picture 4">
            <a:extLst>
              <a:ext uri="{FF2B5EF4-FFF2-40B4-BE49-F238E27FC236}">
                <a16:creationId xmlns:a16="http://schemas.microsoft.com/office/drawing/2014/main" id="{41192F29-761B-4EC5-841E-13D713C3F647}"/>
              </a:ext>
            </a:extLst>
          </p:cNvPr>
          <p:cNvPicPr>
            <a:picLocks noChangeAspect="1"/>
          </p:cNvPicPr>
          <p:nvPr/>
        </p:nvPicPr>
        <p:blipFill rotWithShape="1">
          <a:blip r:embed="rId2"/>
          <a:srcRect l="26919" r="21613" b="2"/>
          <a:stretch/>
        </p:blipFill>
        <p:spPr>
          <a:xfrm>
            <a:off x="7675658" y="2093976"/>
            <a:ext cx="3941064" cy="4096512"/>
          </a:xfrm>
          <a:prstGeom prst="rect">
            <a:avLst/>
          </a:prstGeom>
        </p:spPr>
      </p:pic>
    </p:spTree>
    <p:extLst>
      <p:ext uri="{BB962C8B-B14F-4D97-AF65-F5344CB8AC3E}">
        <p14:creationId xmlns:p14="http://schemas.microsoft.com/office/powerpoint/2010/main" val="1065853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0" name="Rectangle 1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eroplane taking off against dramatic sky">
            <a:extLst>
              <a:ext uri="{FF2B5EF4-FFF2-40B4-BE49-F238E27FC236}">
                <a16:creationId xmlns:a16="http://schemas.microsoft.com/office/drawing/2014/main" id="{970D2281-2105-6D88-FA38-28CFB3D8FED3}"/>
              </a:ext>
            </a:extLst>
          </p:cNvPr>
          <p:cNvPicPr>
            <a:picLocks noChangeAspect="1"/>
          </p:cNvPicPr>
          <p:nvPr/>
        </p:nvPicPr>
        <p:blipFill rotWithShape="1">
          <a:blip r:embed="rId2">
            <a:alphaModFix/>
          </a:blip>
          <a:srcRect t="15393" r="-1" b="-1"/>
          <a:stretch/>
        </p:blipFill>
        <p:spPr>
          <a:xfrm>
            <a:off x="20" y="10"/>
            <a:ext cx="12188930" cy="6857990"/>
          </a:xfrm>
          <a:prstGeom prst="rect">
            <a:avLst/>
          </a:prstGeom>
        </p:spPr>
      </p:pic>
      <p:sp>
        <p:nvSpPr>
          <p:cNvPr id="22" name="Rectangle 21">
            <a:extLst>
              <a:ext uri="{FF2B5EF4-FFF2-40B4-BE49-F238E27FC236}">
                <a16:creationId xmlns:a16="http://schemas.microsoft.com/office/drawing/2014/main" id="{8F51725E-A483-43B2-A6F2-C44F502FE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68D71-881B-4DB6-9801-5F140974D255}"/>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10800">
                <a:solidFill>
                  <a:schemeClr val="bg1"/>
                </a:solidFill>
              </a:rPr>
              <a:t>Flight information</a:t>
            </a:r>
          </a:p>
        </p:txBody>
      </p:sp>
      <p:sp>
        <p:nvSpPr>
          <p:cNvPr id="5" name="Content Placeholder 4">
            <a:extLst>
              <a:ext uri="{FF2B5EF4-FFF2-40B4-BE49-F238E27FC236}">
                <a16:creationId xmlns:a16="http://schemas.microsoft.com/office/drawing/2014/main" id="{7C4A6EBE-6953-0B2B-7B63-F473588F8096}"/>
              </a:ext>
            </a:extLst>
          </p:cNvPr>
          <p:cNvSpPr>
            <a:spLocks noGrp="1"/>
          </p:cNvSpPr>
          <p:nvPr>
            <p:ph idx="1"/>
          </p:nvPr>
        </p:nvSpPr>
        <p:spPr>
          <a:xfrm>
            <a:off x="1527048" y="4599432"/>
            <a:ext cx="9144000" cy="1536192"/>
          </a:xfrm>
        </p:spPr>
        <p:txBody>
          <a:bodyPr vert="horz" lIns="91440" tIns="45720" rIns="91440" bIns="45720" rtlCol="0">
            <a:normAutofit/>
          </a:bodyPr>
          <a:lstStyle/>
          <a:p>
            <a:pPr marL="0" indent="0" algn="ctr">
              <a:buNone/>
            </a:pPr>
            <a:r>
              <a:rPr lang="en-US" sz="5000">
                <a:solidFill>
                  <a:schemeClr val="bg1"/>
                </a:solidFill>
              </a:rPr>
              <a:t>Stay Tuned…</a:t>
            </a:r>
          </a:p>
        </p:txBody>
      </p:sp>
      <p:sp>
        <p:nvSpPr>
          <p:cNvPr id="24"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964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4" name="Rectangle 23">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rgbClr val="A0EAF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ADB5CFD-B834-4611-B31F-2C352D87B29C}"/>
              </a:ext>
            </a:extLst>
          </p:cNvPr>
          <p:cNvSpPr>
            <a:spLocks noGrp="1"/>
          </p:cNvSpPr>
          <p:nvPr>
            <p:ph type="title" idx="4294967295"/>
          </p:nvPr>
        </p:nvSpPr>
        <p:spPr>
          <a:xfrm>
            <a:off x="638881" y="390525"/>
            <a:ext cx="10909640" cy="1510301"/>
          </a:xfrm>
        </p:spPr>
        <p:txBody>
          <a:bodyPr vert="horz" lIns="91440" tIns="45720" rIns="91440" bIns="45720" rtlCol="0" anchor="ctr">
            <a:normAutofit/>
          </a:bodyPr>
          <a:lstStyle/>
          <a:p>
            <a:pPr algn="ctr"/>
            <a:r>
              <a:rPr lang="en-US" sz="6600">
                <a:solidFill>
                  <a:srgbClr val="FFFFFF"/>
                </a:solidFill>
              </a:rPr>
              <a:t>Itinerary</a:t>
            </a:r>
          </a:p>
        </p:txBody>
      </p:sp>
      <p:sp>
        <p:nvSpPr>
          <p:cNvPr id="28" name="Rectangle 7">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722E27A-FFAF-68FE-C018-79EA4655CC8A}"/>
              </a:ext>
            </a:extLst>
          </p:cNvPr>
          <p:cNvPicPr>
            <a:picLocks noChangeAspect="1"/>
          </p:cNvPicPr>
          <p:nvPr/>
        </p:nvPicPr>
        <p:blipFill>
          <a:blip r:embed="rId2"/>
          <a:stretch>
            <a:fillRect/>
          </a:stretch>
        </p:blipFill>
        <p:spPr>
          <a:xfrm>
            <a:off x="82473" y="3263567"/>
            <a:ext cx="12022455" cy="3366288"/>
          </a:xfrm>
          <a:prstGeom prst="rect">
            <a:avLst/>
          </a:prstGeom>
        </p:spPr>
      </p:pic>
    </p:spTree>
    <p:extLst>
      <p:ext uri="{BB962C8B-B14F-4D97-AF65-F5344CB8AC3E}">
        <p14:creationId xmlns:p14="http://schemas.microsoft.com/office/powerpoint/2010/main" val="1197702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Id Badge">
            <a:extLst>
              <a:ext uri="{FF2B5EF4-FFF2-40B4-BE49-F238E27FC236}">
                <a16:creationId xmlns:a16="http://schemas.microsoft.com/office/drawing/2014/main" id="{179F0FF6-E9EF-4798-539A-E63899431A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988" y="1744515"/>
            <a:ext cx="3368969" cy="3368969"/>
          </a:xfrm>
          <a:prstGeom prst="rect">
            <a:avLst/>
          </a:prstGeom>
        </p:spPr>
      </p:pic>
      <p:sp>
        <p:nvSpPr>
          <p:cNvPr id="24" name="Freeform: Shape 23">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1"/>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F9AA14A6-2009-447A-872A-26608379DD67}"/>
              </a:ext>
            </a:extLst>
          </p:cNvPr>
          <p:cNvSpPr>
            <a:spLocks noGrp="1"/>
          </p:cNvSpPr>
          <p:nvPr>
            <p:ph type="title"/>
          </p:nvPr>
        </p:nvSpPr>
        <p:spPr>
          <a:xfrm>
            <a:off x="5759354" y="638089"/>
            <a:ext cx="5337270" cy="1476801"/>
          </a:xfrm>
        </p:spPr>
        <p:txBody>
          <a:bodyPr vert="horz" lIns="91440" tIns="45720" rIns="91440" bIns="45720" rtlCol="0" anchor="b">
            <a:normAutofit/>
          </a:bodyPr>
          <a:lstStyle/>
          <a:p>
            <a:r>
              <a:rPr lang="en-US" sz="5600">
                <a:solidFill>
                  <a:srgbClr val="FFFFFF"/>
                </a:solidFill>
              </a:rPr>
              <a:t>Passports</a:t>
            </a:r>
          </a:p>
        </p:txBody>
      </p:sp>
      <p:sp>
        <p:nvSpPr>
          <p:cNvPr id="26"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6304" y="2368177"/>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0A8544E-8BD7-0E53-7760-DF4799B3EA3B}"/>
              </a:ext>
            </a:extLst>
          </p:cNvPr>
          <p:cNvSpPr>
            <a:spLocks noGrp="1"/>
          </p:cNvSpPr>
          <p:nvPr>
            <p:ph idx="1"/>
          </p:nvPr>
        </p:nvSpPr>
        <p:spPr>
          <a:xfrm>
            <a:off x="5759354" y="2664886"/>
            <a:ext cx="5461095" cy="3550789"/>
          </a:xfrm>
        </p:spPr>
        <p:txBody>
          <a:bodyPr anchor="t">
            <a:normAutofit/>
          </a:bodyPr>
          <a:lstStyle/>
          <a:p>
            <a:r>
              <a:rPr lang="en-US" sz="4000">
                <a:solidFill>
                  <a:srgbClr val="FFFFFF"/>
                </a:solidFill>
              </a:rPr>
              <a:t>Raise your hand if you have one!</a:t>
            </a:r>
          </a:p>
          <a:p>
            <a:r>
              <a:rPr lang="en-US" sz="4000">
                <a:solidFill>
                  <a:srgbClr val="FFFFFF"/>
                </a:solidFill>
              </a:rPr>
              <a:t>PLEASE LET ME KNOW IF YOU HAVE A PASSPORT FROM A COUNTRY OTHER THAN THE U.S.</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28" name="Ink 2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6418237" y="1956150"/>
                <a:ext cx="36000" cy="32709"/>
              </a:xfrm>
              <a:prstGeom prst="rect">
                <a:avLst/>
              </a:prstGeom>
            </p:spPr>
          </p:pic>
        </mc:Fallback>
      </mc:AlternateContent>
    </p:spTree>
    <p:extLst>
      <p:ext uri="{BB962C8B-B14F-4D97-AF65-F5344CB8AC3E}">
        <p14:creationId xmlns:p14="http://schemas.microsoft.com/office/powerpoint/2010/main" val="1568105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8CDE35-E293-4E82-8444-679655672058}"/>
              </a:ext>
            </a:extLst>
          </p:cNvPr>
          <p:cNvSpPr txBox="1">
            <a:spLocks/>
          </p:cNvSpPr>
          <p:nvPr/>
        </p:nvSpPr>
        <p:spPr>
          <a:xfrm>
            <a:off x="5117431" y="94359"/>
            <a:ext cx="7074567" cy="1090670"/>
          </a:xfrm>
          <a:prstGeom prst="rect">
            <a:avLst/>
          </a:prstGeom>
          <a:solidFill>
            <a:schemeClr val="tx1"/>
          </a:solidFill>
          <a:ln>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MRF Lemonberry Sans" panose="02000603000000000000" pitchFamily="50" charset="0"/>
                <a:ea typeface="MRF Lemonberry Sans" panose="02000603000000000000" pitchFamily="50" charset="0"/>
                <a:cs typeface="+mj-cs"/>
              </a:rPr>
              <a:t>OBTAINING A U.S. PASSPORT</a:t>
            </a:r>
          </a:p>
        </p:txBody>
      </p:sp>
      <p:pic>
        <p:nvPicPr>
          <p:cNvPr id="9218" name="Picture 2" descr="Image result for passport painting">
            <a:extLst>
              <a:ext uri="{FF2B5EF4-FFF2-40B4-BE49-F238E27FC236}">
                <a16:creationId xmlns:a16="http://schemas.microsoft.com/office/drawing/2014/main" id="{BD474906-EA05-4161-92EA-C71215E4F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11743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6">
            <a:extLst>
              <a:ext uri="{FF2B5EF4-FFF2-40B4-BE49-F238E27FC236}">
                <a16:creationId xmlns:a16="http://schemas.microsoft.com/office/drawing/2014/main" id="{BDCE9780-47D3-4112-9A82-24E68EACF5C4}"/>
              </a:ext>
            </a:extLst>
          </p:cNvPr>
          <p:cNvSpPr>
            <a:spLocks noChangeArrowheads="1"/>
          </p:cNvSpPr>
          <p:nvPr/>
        </p:nvSpPr>
        <p:spPr bwMode="auto">
          <a:xfrm>
            <a:off x="5424124" y="1378779"/>
            <a:ext cx="6461183" cy="699359"/>
          </a:xfrm>
          <a:prstGeom prst="rect">
            <a:avLst/>
          </a:prstGeom>
          <a:noFill/>
          <a:ln>
            <a:noFill/>
          </a:ln>
        </p:spPr>
        <p:txBody>
          <a:bodyPr wrap="square">
            <a:spAutoFit/>
          </a:bodyPr>
          <a:lstStyle>
            <a:lvl1pPr marL="342900" indent="-342900">
              <a:defRPr sz="2400">
                <a:solidFill>
                  <a:schemeClr val="tx1"/>
                </a:solidFill>
                <a:latin typeface="Arial" charset="0"/>
                <a:ea typeface="ＭＳ Ｐゴシック" charset="-128"/>
              </a:defRPr>
            </a:lvl1pPr>
            <a:lvl2pPr marL="233363" indent="-2254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7938" marR="0" lvl="1" indent="0" algn="ctr" defTabSz="457200" rtl="0" eaLnBrk="1" fontAlgn="auto" latinLnBrk="0" hangingPunct="1">
              <a:lnSpc>
                <a:spcPct val="120000"/>
              </a:lnSpc>
              <a:spcBef>
                <a:spcPct val="20000"/>
              </a:spcBef>
              <a:spcAft>
                <a:spcPts val="800"/>
              </a:spcAft>
              <a:buClrTx/>
              <a:buSzTx/>
              <a:buFontTx/>
              <a:buNone/>
              <a:tabLst/>
              <a:defRPr/>
            </a:pPr>
            <a:r>
              <a:rPr kumimoji="0" lang="en-US" altLang="en-US" sz="3600" b="0" i="0" u="none" strike="noStrike" kern="1200" cap="none" spc="0" normalizeH="0" baseline="0" noProof="0">
                <a:ln>
                  <a:noFill/>
                </a:ln>
                <a:solidFill>
                  <a:srgbClr val="002060"/>
                </a:solidFill>
                <a:effectLst/>
                <a:uLnTx/>
                <a:uFillTx/>
                <a:latin typeface="KG Miss Kindergarten" panose="02000000000000000000" pitchFamily="2" charset="0"/>
                <a:ea typeface="ＭＳ Ｐゴシック" charset="-128"/>
                <a:cs typeface="+mn-cs"/>
              </a:rPr>
              <a:t>U.S. DEPARTMENT OF STATE</a:t>
            </a:r>
          </a:p>
        </p:txBody>
      </p:sp>
      <p:sp>
        <p:nvSpPr>
          <p:cNvPr id="5" name="Rectangle 16">
            <a:extLst>
              <a:ext uri="{FF2B5EF4-FFF2-40B4-BE49-F238E27FC236}">
                <a16:creationId xmlns:a16="http://schemas.microsoft.com/office/drawing/2014/main" id="{B0ACEF19-8654-4FF0-AEB0-7C84B67F07FD}"/>
              </a:ext>
            </a:extLst>
          </p:cNvPr>
          <p:cNvSpPr>
            <a:spLocks noChangeArrowheads="1"/>
          </p:cNvSpPr>
          <p:nvPr/>
        </p:nvSpPr>
        <p:spPr bwMode="auto">
          <a:xfrm>
            <a:off x="5424124" y="2150679"/>
            <a:ext cx="6923665" cy="4524315"/>
          </a:xfrm>
          <a:prstGeom prst="rect">
            <a:avLst/>
          </a:prstGeom>
          <a:noFill/>
          <a:ln>
            <a:noFill/>
          </a:ln>
        </p:spPr>
        <p:txBody>
          <a:bodyPr wrap="square">
            <a:spAutoFit/>
          </a:bodyPr>
          <a:lstStyle>
            <a:lvl1pPr marL="342900" indent="-342900">
              <a:defRPr sz="2400">
                <a:solidFill>
                  <a:schemeClr val="tx1"/>
                </a:solidFill>
                <a:latin typeface="Arial" charset="0"/>
                <a:ea typeface="ＭＳ Ｐゴシック" charset="-128"/>
              </a:defRPr>
            </a:lvl1pPr>
            <a:lvl2pPr marL="233363" indent="-2254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a:ln>
                  <a:noFill/>
                </a:ln>
                <a:solidFill>
                  <a:prstClr val="black"/>
                </a:solidFill>
                <a:effectLst/>
                <a:uLnTx/>
                <a:uFillTx/>
                <a:latin typeface="HelloRecess" panose="02000603000000000000" pitchFamily="2" charset="0"/>
                <a:ea typeface="HelloRecess" panose="02000603000000000000" pitchFamily="2" charset="0"/>
              </a:rPr>
              <a:t>If you need a passport,</a:t>
            </a:r>
            <a:r>
              <a:rPr kumimoji="0" lang="en-US" sz="3600" b="0" i="0" u="none" strike="noStrike" kern="1200" cap="none" spc="0" normalizeH="0" noProof="0">
                <a:ln>
                  <a:noFill/>
                </a:ln>
                <a:solidFill>
                  <a:prstClr val="black"/>
                </a:solidFill>
                <a:effectLst/>
                <a:uLnTx/>
                <a:uFillTx/>
                <a:latin typeface="HelloRecess" panose="02000603000000000000" pitchFamily="2" charset="0"/>
                <a:ea typeface="HelloRecess" panose="02000603000000000000" pitchFamily="2" charset="0"/>
              </a:rPr>
              <a:t> visit </a:t>
            </a:r>
            <a:r>
              <a:rPr kumimoji="0" lang="en-US" sz="3600" b="0" i="0" u="none" strike="noStrike" kern="1200" cap="none" spc="0" normalizeH="0" noProof="0">
                <a:ln>
                  <a:noFill/>
                </a:ln>
                <a:solidFill>
                  <a:srgbClr val="FF0000"/>
                </a:solidFill>
                <a:effectLst/>
                <a:uLnTx/>
                <a:uFillTx/>
                <a:latin typeface="HelloRecess" panose="02000603000000000000" pitchFamily="2" charset="0"/>
                <a:ea typeface="HelloRecess" panose="02000603000000000000" pitchFamily="2" charset="0"/>
              </a:rPr>
              <a:t>travel.state.gov </a:t>
            </a:r>
            <a:r>
              <a:rPr kumimoji="0" lang="en-US" sz="3600" b="0" i="0" u="none" strike="noStrike" kern="1200" cap="none" spc="0" normalizeH="0" noProof="0">
                <a:ln>
                  <a:noFill/>
                </a:ln>
                <a:solidFill>
                  <a:prstClr val="black"/>
                </a:solidFill>
                <a:effectLst/>
                <a:uLnTx/>
                <a:uFillTx/>
                <a:latin typeface="HelloRecess" panose="02000603000000000000" pitchFamily="2" charset="0"/>
                <a:ea typeface="HelloRecess" panose="02000603000000000000" pitchFamily="2" charset="0"/>
              </a:rPr>
              <a:t>for information on how to obtain one.</a:t>
            </a:r>
          </a:p>
          <a:p>
            <a:pPr marL="0" marR="0" lvl="0" indent="0" algn="l" defTabSz="914400" rtl="0" eaLnBrk="1" fontAlgn="auto" latinLnBrk="0" hangingPunct="1">
              <a:lnSpc>
                <a:spcPct val="100000"/>
              </a:lnSpc>
              <a:spcBef>
                <a:spcPts val="0"/>
              </a:spcBef>
              <a:spcAft>
                <a:spcPts val="0"/>
              </a:spcAft>
              <a:buClrTx/>
              <a:buSzTx/>
              <a:tabLst/>
              <a:defRPr/>
            </a:pPr>
            <a:endParaRPr kumimoji="0" lang="en-US" sz="3600" b="0" i="0" u="none" strike="noStrike" kern="1200" cap="none" spc="0" normalizeH="0" noProof="0">
              <a:ln>
                <a:noFill/>
              </a:ln>
              <a:solidFill>
                <a:prstClr val="black"/>
              </a:solidFill>
              <a:effectLst/>
              <a:uLnTx/>
              <a:uFillTx/>
              <a:latin typeface="HelloRecess" panose="02000603000000000000" pitchFamily="2" charset="0"/>
              <a:ea typeface="HelloRecess" panose="02000603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HelloRecess" panose="02000603000000000000" pitchFamily="2" charset="0"/>
                <a:ea typeface="HelloRecess" panose="02000603000000000000" pitchFamily="2" charset="0"/>
              </a:rPr>
              <a:t>Passports must be uploaded as a JPG to your</a:t>
            </a:r>
            <a:r>
              <a:rPr kumimoji="0" lang="en-US" sz="3600" b="0" i="0" u="none" strike="noStrike" kern="1200" cap="none" spc="0" normalizeH="0" noProof="0">
                <a:ln>
                  <a:noFill/>
                </a:ln>
                <a:solidFill>
                  <a:srgbClr val="0070C0"/>
                </a:solidFill>
                <a:effectLst/>
                <a:uLnTx/>
                <a:uFillTx/>
                <a:latin typeface="HelloRecess" panose="02000603000000000000" pitchFamily="2" charset="0"/>
                <a:ea typeface="HelloRecess" panose="02000603000000000000" pitchFamily="2" charset="0"/>
              </a:rPr>
              <a:t> T&amp;E profile ASAP. You will also need to turn in a color paper copy in the spring to me.</a:t>
            </a:r>
            <a:endParaRPr kumimoji="0" lang="en-US" sz="3600" b="0" i="0" u="none" strike="noStrike" kern="1200" cap="none" spc="0" normalizeH="0" baseline="0" noProof="0">
              <a:ln>
                <a:noFill/>
              </a:ln>
              <a:solidFill>
                <a:srgbClr val="0070C0"/>
              </a:solidFill>
              <a:effectLst/>
              <a:uLnTx/>
              <a:uFillTx/>
              <a:latin typeface="HelloRecess" panose="02000603000000000000" pitchFamily="2" charset="0"/>
              <a:ea typeface="HelloRecess" panose="02000603000000000000" pitchFamily="2" charset="0"/>
            </a:endParaRPr>
          </a:p>
        </p:txBody>
      </p:sp>
    </p:spTree>
    <p:extLst>
      <p:ext uri="{BB962C8B-B14F-4D97-AF65-F5344CB8AC3E}">
        <p14:creationId xmlns:p14="http://schemas.microsoft.com/office/powerpoint/2010/main" val="424581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8CDE35-E293-4E82-8444-679655672058}"/>
              </a:ext>
            </a:extLst>
          </p:cNvPr>
          <p:cNvSpPr txBox="1">
            <a:spLocks/>
          </p:cNvSpPr>
          <p:nvPr/>
        </p:nvSpPr>
        <p:spPr>
          <a:xfrm>
            <a:off x="5117433" y="0"/>
            <a:ext cx="7074567" cy="1090670"/>
          </a:xfrm>
          <a:prstGeom prst="rect">
            <a:avLst/>
          </a:prstGeom>
          <a:solidFill>
            <a:schemeClr val="tx1"/>
          </a:solidFill>
          <a:ln>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MRF Lemonberry Sans" panose="02000603000000000000" pitchFamily="50" charset="0"/>
                <a:ea typeface="MRF Lemonberry Sans" panose="02000603000000000000" pitchFamily="50" charset="0"/>
                <a:cs typeface="+mj-cs"/>
              </a:rPr>
              <a:t>PASSPORTS</a:t>
            </a:r>
          </a:p>
        </p:txBody>
      </p:sp>
      <p:pic>
        <p:nvPicPr>
          <p:cNvPr id="9218" name="Picture 2" descr="Image result for passport painting">
            <a:extLst>
              <a:ext uri="{FF2B5EF4-FFF2-40B4-BE49-F238E27FC236}">
                <a16:creationId xmlns:a16="http://schemas.microsoft.com/office/drawing/2014/main" id="{BD474906-EA05-4161-92EA-C71215E4F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11743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6">
            <a:extLst>
              <a:ext uri="{FF2B5EF4-FFF2-40B4-BE49-F238E27FC236}">
                <a16:creationId xmlns:a16="http://schemas.microsoft.com/office/drawing/2014/main" id="{B0ACEF19-8654-4FF0-AEB0-7C84B67F07FD}"/>
              </a:ext>
            </a:extLst>
          </p:cNvPr>
          <p:cNvSpPr>
            <a:spLocks noChangeArrowheads="1"/>
          </p:cNvSpPr>
          <p:nvPr/>
        </p:nvSpPr>
        <p:spPr bwMode="auto">
          <a:xfrm>
            <a:off x="5268335" y="1634543"/>
            <a:ext cx="6923665" cy="4524315"/>
          </a:xfrm>
          <a:prstGeom prst="rect">
            <a:avLst/>
          </a:prstGeom>
          <a:noFill/>
          <a:ln>
            <a:noFill/>
          </a:ln>
        </p:spPr>
        <p:txBody>
          <a:bodyPr wrap="square">
            <a:spAutoFit/>
          </a:bodyPr>
          <a:lstStyle>
            <a:lvl1pPr marL="342900" indent="-342900">
              <a:defRPr sz="2400">
                <a:solidFill>
                  <a:schemeClr val="tx1"/>
                </a:solidFill>
                <a:latin typeface="Arial" charset="0"/>
                <a:ea typeface="ＭＳ Ｐゴシック" charset="-128"/>
              </a:defRPr>
            </a:lvl1pPr>
            <a:lvl2pPr marL="233363" indent="-2254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a:ln>
                  <a:noFill/>
                </a:ln>
                <a:solidFill>
                  <a:prstClr val="black"/>
                </a:solidFill>
                <a:effectLst/>
                <a:uLnTx/>
                <a:uFillTx/>
                <a:latin typeface="HelloRecess" panose="02000603000000000000" pitchFamily="2" charset="0"/>
                <a:ea typeface="HelloRecess" panose="02000603000000000000" pitchFamily="2" charset="0"/>
              </a:rPr>
              <a:t>Students</a:t>
            </a:r>
            <a:r>
              <a:rPr kumimoji="0" lang="en-US" sz="3600" b="0" i="0" u="none" strike="noStrike" kern="1200" cap="none" spc="0" normalizeH="0" noProof="0">
                <a:ln>
                  <a:noFill/>
                </a:ln>
                <a:solidFill>
                  <a:prstClr val="black"/>
                </a:solidFill>
                <a:effectLst/>
                <a:uLnTx/>
                <a:uFillTx/>
                <a:latin typeface="HelloRecess" panose="02000603000000000000" pitchFamily="2" charset="0"/>
                <a:ea typeface="HelloRecess" panose="02000603000000000000" pitchFamily="2" charset="0"/>
              </a:rPr>
              <a:t> will hold onto their passports using a lanyard worn their neck until we arrive in France. They will </a:t>
            </a:r>
            <a:r>
              <a:rPr kumimoji="0" lang="en-US" sz="3600" b="0" i="0" u="none" strike="noStrike" kern="1200" cap="none" spc="0" normalizeH="0" noProof="0">
                <a:ln>
                  <a:noFill/>
                </a:ln>
                <a:solidFill>
                  <a:srgbClr val="FF0000"/>
                </a:solidFill>
                <a:effectLst/>
                <a:uLnTx/>
                <a:uFillTx/>
                <a:latin typeface="HelloRecess" panose="02000603000000000000" pitchFamily="2" charset="0"/>
                <a:ea typeface="HelloRecess" panose="02000603000000000000" pitchFamily="2" charset="0"/>
              </a:rPr>
              <a:t>not</a:t>
            </a:r>
            <a:r>
              <a:rPr kumimoji="0" lang="en-US" sz="3600" b="0" i="0" u="none" strike="noStrike" kern="1200" cap="none" spc="0" normalizeH="0" noProof="0">
                <a:ln>
                  <a:noFill/>
                </a:ln>
                <a:solidFill>
                  <a:prstClr val="black"/>
                </a:solidFill>
                <a:effectLst/>
                <a:uLnTx/>
                <a:uFillTx/>
                <a:latin typeface="HelloRecess" panose="02000603000000000000" pitchFamily="2" charset="0"/>
                <a:ea typeface="HelloRecess" panose="02000603000000000000" pitchFamily="2" charset="0"/>
              </a:rPr>
              <a:t> remove it.</a:t>
            </a:r>
          </a:p>
          <a:p>
            <a:pPr marL="0" marR="0" lvl="0" indent="0" algn="l" defTabSz="914400" rtl="0" eaLnBrk="1" fontAlgn="auto" latinLnBrk="0" hangingPunct="1">
              <a:lnSpc>
                <a:spcPct val="100000"/>
              </a:lnSpc>
              <a:spcBef>
                <a:spcPts val="0"/>
              </a:spcBef>
              <a:spcAft>
                <a:spcPts val="0"/>
              </a:spcAft>
              <a:buClrTx/>
              <a:buSzTx/>
              <a:tabLst/>
              <a:defRPr/>
            </a:pPr>
            <a:endParaRPr kumimoji="0" lang="en-US" sz="3600" b="0" i="0" u="none" strike="noStrike" kern="1200" cap="none" spc="0" normalizeH="0" baseline="0" noProof="0">
              <a:ln>
                <a:noFill/>
              </a:ln>
              <a:solidFill>
                <a:prstClr val="black"/>
              </a:solidFill>
              <a:effectLst/>
              <a:uLnTx/>
              <a:uFillTx/>
              <a:latin typeface="HelloRecess" panose="02000603000000000000" pitchFamily="2" charset="0"/>
              <a:ea typeface="HelloRecess" panose="02000603000000000000" pitchFamily="2" charset="0"/>
            </a:endParaRPr>
          </a:p>
          <a:p>
            <a:pPr marL="0" marR="0" lvl="0" indent="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a:ln>
                  <a:noFill/>
                </a:ln>
                <a:solidFill>
                  <a:srgbClr val="0070C0"/>
                </a:solidFill>
                <a:effectLst/>
                <a:uLnTx/>
                <a:uFillTx/>
                <a:latin typeface="HelloRecess" panose="02000603000000000000" pitchFamily="2" charset="0"/>
                <a:ea typeface="HelloRecess" panose="02000603000000000000" pitchFamily="2" charset="0"/>
              </a:rPr>
              <a:t>Chaperones will collect all</a:t>
            </a:r>
            <a:r>
              <a:rPr kumimoji="0" lang="en-US" sz="3600" b="0" i="0" u="none" strike="noStrike" kern="1200" cap="none" spc="0" normalizeH="0" noProof="0">
                <a:ln>
                  <a:noFill/>
                </a:ln>
                <a:solidFill>
                  <a:srgbClr val="0070C0"/>
                </a:solidFill>
                <a:effectLst/>
                <a:uLnTx/>
                <a:uFillTx/>
                <a:latin typeface="HelloRecess" panose="02000603000000000000" pitchFamily="2" charset="0"/>
                <a:ea typeface="HelloRecess" panose="02000603000000000000" pitchFamily="2" charset="0"/>
              </a:rPr>
              <a:t> passports and keep them locked</a:t>
            </a:r>
            <a:r>
              <a:rPr lang="en-US" sz="3600">
                <a:solidFill>
                  <a:srgbClr val="0070C0"/>
                </a:solidFill>
                <a:latin typeface="HelloRecess" panose="02000603000000000000" pitchFamily="2" charset="0"/>
                <a:ea typeface="HelloRecess" panose="02000603000000000000" pitchFamily="2" charset="0"/>
              </a:rPr>
              <a:t> up until it’s time to go home.</a:t>
            </a:r>
            <a:endParaRPr kumimoji="0" lang="en-US" sz="3600" b="0" i="0" u="none" strike="noStrike" kern="1200" cap="none" spc="0" normalizeH="0" baseline="0" noProof="0">
              <a:ln>
                <a:noFill/>
              </a:ln>
              <a:solidFill>
                <a:srgbClr val="0070C0"/>
              </a:solidFill>
              <a:effectLst/>
              <a:uLnTx/>
              <a:uFillTx/>
              <a:latin typeface="HelloRecess" panose="02000603000000000000" pitchFamily="2" charset="0"/>
              <a:ea typeface="HelloRecess" panose="02000603000000000000" pitchFamily="2" charset="0"/>
            </a:endParaRPr>
          </a:p>
        </p:txBody>
      </p:sp>
    </p:spTree>
    <p:extLst>
      <p:ext uri="{BB962C8B-B14F-4D97-AF65-F5344CB8AC3E}">
        <p14:creationId xmlns:p14="http://schemas.microsoft.com/office/powerpoint/2010/main" val="73921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8CDE35-E293-4E82-8444-679655672058}"/>
              </a:ext>
            </a:extLst>
          </p:cNvPr>
          <p:cNvSpPr txBox="1">
            <a:spLocks/>
          </p:cNvSpPr>
          <p:nvPr/>
        </p:nvSpPr>
        <p:spPr>
          <a:xfrm>
            <a:off x="5117433" y="0"/>
            <a:ext cx="7074567" cy="1090670"/>
          </a:xfrm>
          <a:prstGeom prst="rect">
            <a:avLst/>
          </a:prstGeom>
          <a:solidFill>
            <a:schemeClr val="tx1"/>
          </a:solidFill>
          <a:ln>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MRF Lemonberry Sans" panose="02000603000000000000" pitchFamily="50" charset="0"/>
                <a:ea typeface="MRF Lemonberry Sans" panose="02000603000000000000" pitchFamily="50" charset="0"/>
                <a:cs typeface="+mj-cs"/>
              </a:rPr>
              <a:t>PASSPORTS</a:t>
            </a:r>
          </a:p>
        </p:txBody>
      </p:sp>
      <p:pic>
        <p:nvPicPr>
          <p:cNvPr id="9218" name="Picture 2" descr="Image result for passport painting">
            <a:extLst>
              <a:ext uri="{FF2B5EF4-FFF2-40B4-BE49-F238E27FC236}">
                <a16:creationId xmlns:a16="http://schemas.microsoft.com/office/drawing/2014/main" id="{BD474906-EA05-4161-92EA-C71215E4F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11743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6">
            <a:extLst>
              <a:ext uri="{FF2B5EF4-FFF2-40B4-BE49-F238E27FC236}">
                <a16:creationId xmlns:a16="http://schemas.microsoft.com/office/drawing/2014/main" id="{B0ACEF19-8654-4FF0-AEB0-7C84B67F07FD}"/>
              </a:ext>
            </a:extLst>
          </p:cNvPr>
          <p:cNvSpPr>
            <a:spLocks noChangeArrowheads="1"/>
          </p:cNvSpPr>
          <p:nvPr/>
        </p:nvSpPr>
        <p:spPr bwMode="auto">
          <a:xfrm>
            <a:off x="5334323" y="1338726"/>
            <a:ext cx="6923665" cy="5078313"/>
          </a:xfrm>
          <a:prstGeom prst="rect">
            <a:avLst/>
          </a:prstGeom>
          <a:noFill/>
          <a:ln>
            <a:noFill/>
          </a:ln>
        </p:spPr>
        <p:txBody>
          <a:bodyPr wrap="square">
            <a:spAutoFit/>
          </a:bodyPr>
          <a:lstStyle>
            <a:lvl1pPr marL="342900" indent="-342900">
              <a:defRPr sz="2400">
                <a:solidFill>
                  <a:schemeClr val="tx1"/>
                </a:solidFill>
                <a:latin typeface="Arial" charset="0"/>
                <a:ea typeface="ＭＳ Ｐゴシック" charset="-128"/>
              </a:defRPr>
            </a:lvl1pPr>
            <a:lvl2pPr marL="233363" indent="-2254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a:ln>
                  <a:noFill/>
                </a:ln>
                <a:solidFill>
                  <a:prstClr val="black"/>
                </a:solidFill>
                <a:effectLst/>
                <a:uLnTx/>
                <a:uFillTx/>
                <a:latin typeface="HelloRecess" panose="02000603000000000000" pitchFamily="2" charset="0"/>
                <a:ea typeface="HelloRecess" panose="02000603000000000000" pitchFamily="2" charset="0"/>
              </a:rPr>
              <a:t>If you already have a passport and have not done</a:t>
            </a:r>
            <a:r>
              <a:rPr kumimoji="0" lang="en-US" sz="3600" b="0" i="0" u="none" strike="noStrike" kern="1200" cap="none" spc="0" normalizeH="0" noProof="0">
                <a:ln>
                  <a:noFill/>
                </a:ln>
                <a:solidFill>
                  <a:prstClr val="black"/>
                </a:solidFill>
                <a:effectLst/>
                <a:uLnTx/>
                <a:uFillTx/>
                <a:latin typeface="HelloRecess" panose="02000603000000000000" pitchFamily="2" charset="0"/>
                <a:ea typeface="HelloRecess" panose="02000603000000000000" pitchFamily="2" charset="0"/>
              </a:rPr>
              <a:t> so yet, </a:t>
            </a:r>
            <a:r>
              <a:rPr lang="en-US" sz="3600">
                <a:solidFill>
                  <a:srgbClr val="FF0000"/>
                </a:solidFill>
                <a:latin typeface="HelloRecess" panose="02000603000000000000" pitchFamily="2" charset="0"/>
                <a:ea typeface="HelloRecess" panose="02000603000000000000" pitchFamily="2" charset="0"/>
              </a:rPr>
              <a:t>please check the expiration date</a:t>
            </a:r>
            <a:r>
              <a:rPr lang="en-US" sz="3600">
                <a:solidFill>
                  <a:srgbClr val="0070C0"/>
                </a:solidFill>
                <a:latin typeface="HelloRecess" panose="02000603000000000000" pitchFamily="2" charset="0"/>
                <a:ea typeface="HelloRecess" panose="02000603000000000000" pitchFamily="2" charset="0"/>
              </a:rPr>
              <a:t>. </a:t>
            </a:r>
          </a:p>
          <a:p>
            <a:pPr marL="0" marR="0" lvl="0" indent="0" algn="l" defTabSz="914400" rtl="0" eaLnBrk="1" fontAlgn="auto" latinLnBrk="0" hangingPunct="1">
              <a:lnSpc>
                <a:spcPct val="100000"/>
              </a:lnSpc>
              <a:spcBef>
                <a:spcPts val="0"/>
              </a:spcBef>
              <a:spcAft>
                <a:spcPts val="0"/>
              </a:spcAft>
              <a:buClrTx/>
              <a:buSzTx/>
              <a:tabLst/>
              <a:defRPr/>
            </a:pPr>
            <a:endParaRPr kumimoji="0" lang="en-US" sz="3600" b="0" i="0" u="none" strike="noStrike" kern="1200" cap="none" spc="0" normalizeH="0" noProof="0">
              <a:ln>
                <a:noFill/>
              </a:ln>
              <a:solidFill>
                <a:srgbClr val="0070C0"/>
              </a:solidFill>
              <a:effectLst/>
              <a:uLnTx/>
              <a:uFillTx/>
              <a:latin typeface="HelloRecess" panose="02000603000000000000" pitchFamily="2" charset="0"/>
              <a:ea typeface="HelloRecess" panose="02000603000000000000" pitchFamily="2" charset="0"/>
            </a:endParaRPr>
          </a:p>
          <a:p>
            <a:pPr marL="0" marR="0" lvl="0" indent="0" algn="l" defTabSz="914400" rtl="0" eaLnBrk="1" fontAlgn="auto" latinLnBrk="0" hangingPunct="1">
              <a:lnSpc>
                <a:spcPct val="100000"/>
              </a:lnSpc>
              <a:spcBef>
                <a:spcPts val="0"/>
              </a:spcBef>
              <a:spcAft>
                <a:spcPts val="0"/>
              </a:spcAft>
              <a:buClrTx/>
              <a:buSzTx/>
              <a:tabLst/>
              <a:defRPr/>
            </a:pPr>
            <a:r>
              <a:rPr lang="en-US" sz="3600" noProof="0">
                <a:solidFill>
                  <a:srgbClr val="0070C0"/>
                </a:solidFill>
                <a:latin typeface="HelloRecess" panose="02000603000000000000" pitchFamily="2" charset="0"/>
                <a:ea typeface="HelloRecess" panose="02000603000000000000" pitchFamily="2" charset="0"/>
              </a:rPr>
              <a:t>Children under the age of 16 only have a 5-year passport.</a:t>
            </a:r>
          </a:p>
          <a:p>
            <a:pPr marL="0" marR="0" lvl="0" indent="0" algn="l" defTabSz="914400" rtl="0" eaLnBrk="1" fontAlgn="auto" latinLnBrk="0" hangingPunct="1">
              <a:lnSpc>
                <a:spcPct val="100000"/>
              </a:lnSpc>
              <a:spcBef>
                <a:spcPts val="0"/>
              </a:spcBef>
              <a:spcAft>
                <a:spcPts val="0"/>
              </a:spcAft>
              <a:buClrTx/>
              <a:buSzTx/>
              <a:tabLst/>
              <a:defRPr/>
            </a:pPr>
            <a:endParaRPr lang="en-US" sz="3600" noProof="0">
              <a:solidFill>
                <a:srgbClr val="0070C0"/>
              </a:solidFill>
              <a:latin typeface="HelloRecess" panose="02000603000000000000" pitchFamily="2" charset="0"/>
              <a:ea typeface="HelloRecess" panose="02000603000000000000" pitchFamily="2" charset="0"/>
            </a:endParaRPr>
          </a:p>
          <a:p>
            <a:pPr marL="0" marR="0" lvl="0" indent="0" algn="l" defTabSz="914400" rtl="0" eaLnBrk="1" fontAlgn="auto" latinLnBrk="0" hangingPunct="1">
              <a:lnSpc>
                <a:spcPct val="100000"/>
              </a:lnSpc>
              <a:spcBef>
                <a:spcPts val="0"/>
              </a:spcBef>
              <a:spcAft>
                <a:spcPts val="0"/>
              </a:spcAft>
              <a:buClrTx/>
              <a:buSzTx/>
              <a:tabLst/>
              <a:defRPr/>
            </a:pPr>
            <a:r>
              <a:rPr lang="en-US" sz="3600" noProof="0">
                <a:solidFill>
                  <a:srgbClr val="0070C0"/>
                </a:solidFill>
                <a:latin typeface="HelloRecess" panose="02000603000000000000" pitchFamily="2" charset="0"/>
                <a:ea typeface="HelloRecess" panose="02000603000000000000" pitchFamily="2" charset="0"/>
              </a:rPr>
              <a:t>Children 16+ have a 10-year passport.</a:t>
            </a:r>
            <a:endParaRPr kumimoji="0" lang="en-US" sz="3600" b="0" i="0" u="none" strike="noStrike" kern="1200" cap="none" spc="0" normalizeH="0" noProof="0">
              <a:ln>
                <a:noFill/>
              </a:ln>
              <a:solidFill>
                <a:prstClr val="black"/>
              </a:solidFill>
              <a:effectLst/>
              <a:uLnTx/>
              <a:uFillTx/>
              <a:latin typeface="HelloRecess" panose="02000603000000000000" pitchFamily="2" charset="0"/>
              <a:ea typeface="HelloRecess" panose="02000603000000000000" pitchFamily="2" charset="0"/>
            </a:endParaRPr>
          </a:p>
        </p:txBody>
      </p:sp>
    </p:spTree>
    <p:extLst>
      <p:ext uri="{BB962C8B-B14F-4D97-AF65-F5344CB8AC3E}">
        <p14:creationId xmlns:p14="http://schemas.microsoft.com/office/powerpoint/2010/main" val="410681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8CDE35-E293-4E82-8444-679655672058}"/>
              </a:ext>
            </a:extLst>
          </p:cNvPr>
          <p:cNvSpPr txBox="1">
            <a:spLocks/>
          </p:cNvSpPr>
          <p:nvPr/>
        </p:nvSpPr>
        <p:spPr>
          <a:xfrm>
            <a:off x="5117433" y="0"/>
            <a:ext cx="7074567" cy="1090670"/>
          </a:xfrm>
          <a:prstGeom prst="rect">
            <a:avLst/>
          </a:prstGeom>
          <a:solidFill>
            <a:schemeClr val="tx1"/>
          </a:solidFill>
          <a:ln>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MRF Lemonberry Sans" panose="02000603000000000000" pitchFamily="50" charset="0"/>
                <a:ea typeface="MRF Lemonberry Sans" panose="02000603000000000000" pitchFamily="50" charset="0"/>
                <a:cs typeface="+mj-cs"/>
              </a:rPr>
              <a:t>PASSPORTS</a:t>
            </a:r>
          </a:p>
        </p:txBody>
      </p:sp>
      <p:pic>
        <p:nvPicPr>
          <p:cNvPr id="9218" name="Picture 2" descr="Image result for passport painting">
            <a:extLst>
              <a:ext uri="{FF2B5EF4-FFF2-40B4-BE49-F238E27FC236}">
                <a16:creationId xmlns:a16="http://schemas.microsoft.com/office/drawing/2014/main" id="{BD474906-EA05-4161-92EA-C71215E4F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11743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6">
            <a:extLst>
              <a:ext uri="{FF2B5EF4-FFF2-40B4-BE49-F238E27FC236}">
                <a16:creationId xmlns:a16="http://schemas.microsoft.com/office/drawing/2014/main" id="{B0ACEF19-8654-4FF0-AEB0-7C84B67F07FD}"/>
              </a:ext>
            </a:extLst>
          </p:cNvPr>
          <p:cNvSpPr>
            <a:spLocks noChangeArrowheads="1"/>
          </p:cNvSpPr>
          <p:nvPr/>
        </p:nvSpPr>
        <p:spPr bwMode="auto">
          <a:xfrm>
            <a:off x="5268334" y="1158179"/>
            <a:ext cx="6923665" cy="5447645"/>
          </a:xfrm>
          <a:prstGeom prst="rect">
            <a:avLst/>
          </a:prstGeom>
          <a:noFill/>
          <a:ln>
            <a:noFill/>
          </a:ln>
        </p:spPr>
        <p:txBody>
          <a:bodyPr wrap="square">
            <a:spAutoFit/>
          </a:bodyPr>
          <a:lstStyle>
            <a:lvl1pPr marL="342900" indent="-342900">
              <a:defRPr sz="2400">
                <a:solidFill>
                  <a:schemeClr val="tx1"/>
                </a:solidFill>
                <a:latin typeface="Arial" charset="0"/>
                <a:ea typeface="ＭＳ Ｐゴシック" charset="-128"/>
              </a:defRPr>
            </a:lvl1pPr>
            <a:lvl2pPr marL="233363" indent="-2254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lvl="0" indent="0" algn="ctr">
              <a:defRPr/>
            </a:pPr>
            <a:r>
              <a:rPr lang="en-US" sz="3600" dirty="0">
                <a:solidFill>
                  <a:srgbClr val="0070C0"/>
                </a:solidFill>
                <a:latin typeface="HelloRecess" panose="02000603000000000000" pitchFamily="2" charset="0"/>
                <a:ea typeface="HelloRecess" panose="02000603000000000000" pitchFamily="2" charset="0"/>
              </a:rPr>
              <a:t>It is a </a:t>
            </a:r>
            <a:r>
              <a:rPr lang="en-US" sz="3600" u="sng" dirty="0">
                <a:solidFill>
                  <a:srgbClr val="FF0000"/>
                </a:solidFill>
                <a:latin typeface="HelloRecess" panose="02000603000000000000" pitchFamily="2" charset="0"/>
                <a:ea typeface="HelloRecess" panose="02000603000000000000" pitchFamily="2" charset="0"/>
              </a:rPr>
              <a:t>U.S. REGULATION</a:t>
            </a:r>
            <a:r>
              <a:rPr lang="en-US" sz="3600" dirty="0">
                <a:solidFill>
                  <a:srgbClr val="FF0000"/>
                </a:solidFill>
                <a:latin typeface="HelloRecess" panose="02000603000000000000" pitchFamily="2" charset="0"/>
                <a:ea typeface="HelloRecess" panose="02000603000000000000" pitchFamily="2" charset="0"/>
              </a:rPr>
              <a:t> </a:t>
            </a:r>
            <a:r>
              <a:rPr lang="en-US" sz="3600" dirty="0">
                <a:solidFill>
                  <a:srgbClr val="0070C0"/>
                </a:solidFill>
                <a:latin typeface="HelloRecess" panose="02000603000000000000" pitchFamily="2" charset="0"/>
                <a:ea typeface="HelloRecess" panose="02000603000000000000" pitchFamily="2" charset="0"/>
              </a:rPr>
              <a:t>that your passport </a:t>
            </a:r>
            <a:r>
              <a:rPr lang="en-US" sz="3600" b="1" u="sng" dirty="0">
                <a:solidFill>
                  <a:srgbClr val="0070C0"/>
                </a:solidFill>
                <a:latin typeface="HelloRecess" panose="02000603000000000000" pitchFamily="2" charset="0"/>
                <a:ea typeface="HelloRecess" panose="02000603000000000000" pitchFamily="2" charset="0"/>
              </a:rPr>
              <a:t>NOT</a:t>
            </a:r>
            <a:r>
              <a:rPr lang="en-US" sz="3600" dirty="0">
                <a:solidFill>
                  <a:srgbClr val="0070C0"/>
                </a:solidFill>
                <a:latin typeface="HelloRecess" panose="02000603000000000000" pitchFamily="2" charset="0"/>
                <a:ea typeface="HelloRecess" panose="02000603000000000000" pitchFamily="2" charset="0"/>
              </a:rPr>
              <a:t> expire within 6 months of the departure or return of the trip. </a:t>
            </a:r>
          </a:p>
          <a:p>
            <a:pPr marL="0" lvl="0" indent="0" algn="ctr">
              <a:defRPr/>
            </a:pPr>
            <a:endParaRPr lang="en-US" dirty="0">
              <a:latin typeface="HelloRecess" panose="02000603000000000000" pitchFamily="2" charset="0"/>
              <a:ea typeface="HelloRecess" panose="02000603000000000000" pitchFamily="2" charset="0"/>
            </a:endParaRPr>
          </a:p>
          <a:p>
            <a:pPr marL="0" lvl="0" indent="0" algn="ctr">
              <a:defRPr/>
            </a:pPr>
            <a:r>
              <a:rPr lang="en-US" sz="3600" dirty="0">
                <a:latin typeface="HelloRecess" panose="02000603000000000000" pitchFamily="2" charset="0"/>
                <a:ea typeface="HelloRecess" panose="02000603000000000000" pitchFamily="2" charset="0"/>
              </a:rPr>
              <a:t>THEREFORE:</a:t>
            </a:r>
          </a:p>
          <a:p>
            <a:pPr marL="0" lvl="0" indent="0" algn="ctr">
              <a:defRPr/>
            </a:pPr>
            <a:r>
              <a:rPr lang="en-US" sz="3600" dirty="0">
                <a:solidFill>
                  <a:srgbClr val="FF0000"/>
                </a:solidFill>
                <a:latin typeface="HelloRecess" panose="02000603000000000000" pitchFamily="2" charset="0"/>
                <a:ea typeface="HelloRecess" panose="02000603000000000000" pitchFamily="2" charset="0"/>
              </a:rPr>
              <a:t>If your passport expires between January 2024 – January 2025, you will need to apply for a renewal ASAP</a:t>
            </a:r>
            <a:r>
              <a:rPr lang="en-US" sz="3600" dirty="0">
                <a:solidFill>
                  <a:srgbClr val="0070C0"/>
                </a:solidFill>
                <a:latin typeface="HelloRecess" panose="02000603000000000000" pitchFamily="2" charset="0"/>
                <a:ea typeface="HelloRecess" panose="02000603000000000000" pitchFamily="2" charset="0"/>
              </a:rPr>
              <a:t>.</a:t>
            </a:r>
            <a:endParaRPr lang="en-US" sz="3600" dirty="0">
              <a:solidFill>
                <a:prstClr val="black"/>
              </a:solidFill>
              <a:latin typeface="HelloRecess" panose="02000603000000000000" pitchFamily="2" charset="0"/>
              <a:ea typeface="HelloRecess" panose="02000603000000000000" pitchFamily="2" charset="0"/>
            </a:endParaRPr>
          </a:p>
        </p:txBody>
      </p:sp>
    </p:spTree>
    <p:extLst>
      <p:ext uri="{BB962C8B-B14F-4D97-AF65-F5344CB8AC3E}">
        <p14:creationId xmlns:p14="http://schemas.microsoft.com/office/powerpoint/2010/main" val="370418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First Time Applicants - Microsoft Internet Explorer provided by CENTRAL BUCKS SCHOOL DISTRICT">
            <a:extLst>
              <a:ext uri="{FF2B5EF4-FFF2-40B4-BE49-F238E27FC236}">
                <a16:creationId xmlns:a16="http://schemas.microsoft.com/office/drawing/2014/main" id="{7EBCC2F2-AC97-4EC8-AB62-33297ADADD74}"/>
              </a:ext>
            </a:extLst>
          </p:cNvPr>
          <p:cNvPicPr>
            <a:picLocks noChangeAspect="1"/>
          </p:cNvPicPr>
          <p:nvPr/>
        </p:nvPicPr>
        <p:blipFill rotWithShape="1">
          <a:blip r:embed="rId2">
            <a:extLst>
              <a:ext uri="{28A0092B-C50C-407E-A947-70E740481C1C}">
                <a14:useLocalDpi xmlns:a14="http://schemas.microsoft.com/office/drawing/2010/main" val="0"/>
              </a:ext>
            </a:extLst>
          </a:blip>
          <a:srcRect l="23229" t="29293" r="17595" b="23274"/>
          <a:stretch/>
        </p:blipFill>
        <p:spPr>
          <a:xfrm>
            <a:off x="0" y="1528354"/>
            <a:ext cx="12192000" cy="5329646"/>
          </a:xfrm>
          <a:prstGeom prst="rect">
            <a:avLst/>
          </a:prstGeom>
        </p:spPr>
      </p:pic>
      <p:sp>
        <p:nvSpPr>
          <p:cNvPr id="4" name="Title 1">
            <a:extLst>
              <a:ext uri="{FF2B5EF4-FFF2-40B4-BE49-F238E27FC236}">
                <a16:creationId xmlns:a16="http://schemas.microsoft.com/office/drawing/2014/main" id="{E18CDE35-E293-4E82-8444-679655672058}"/>
              </a:ext>
            </a:extLst>
          </p:cNvPr>
          <p:cNvSpPr txBox="1">
            <a:spLocks/>
          </p:cNvSpPr>
          <p:nvPr/>
        </p:nvSpPr>
        <p:spPr>
          <a:xfrm>
            <a:off x="0" y="-1"/>
            <a:ext cx="12192000" cy="2886891"/>
          </a:xfrm>
          <a:prstGeom prst="rect">
            <a:avLst/>
          </a:prstGeom>
          <a:solidFill>
            <a:schemeClr val="tx1"/>
          </a:solidFill>
          <a:ln>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a:ln>
                  <a:noFill/>
                </a:ln>
                <a:solidFill>
                  <a:prstClr val="white"/>
                </a:solidFill>
                <a:effectLst/>
                <a:uLnTx/>
                <a:uFillTx/>
                <a:latin typeface="MRF Lemonberry Sans" panose="02000603000000000000" pitchFamily="50" charset="0"/>
                <a:ea typeface="MRF Lemonberry Sans" panose="02000603000000000000" pitchFamily="50" charset="0"/>
                <a:cs typeface="+mj-cs"/>
              </a:rPr>
              <a:t>PASSPORT REQUIREMENTS</a:t>
            </a:r>
          </a:p>
        </p:txBody>
      </p:sp>
    </p:spTree>
    <p:extLst>
      <p:ext uri="{BB962C8B-B14F-4D97-AF65-F5344CB8AC3E}">
        <p14:creationId xmlns:p14="http://schemas.microsoft.com/office/powerpoint/2010/main" val="3288356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47B6BBF-09F2-4A29-AE4E-3771E2924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91191F-BFC3-4051-942B-4A3316ADE755}"/>
              </a:ext>
            </a:extLst>
          </p:cNvPr>
          <p:cNvSpPr>
            <a:spLocks noGrp="1"/>
          </p:cNvSpPr>
          <p:nvPr>
            <p:ph type="title"/>
          </p:nvPr>
        </p:nvSpPr>
        <p:spPr>
          <a:xfrm>
            <a:off x="635000" y="634029"/>
            <a:ext cx="10921640" cy="1314698"/>
          </a:xfrm>
        </p:spPr>
        <p:txBody>
          <a:bodyPr anchor="ctr">
            <a:normAutofit/>
          </a:bodyPr>
          <a:lstStyle/>
          <a:p>
            <a:pPr algn="ctr"/>
            <a:r>
              <a:rPr lang="en-US" sz="7200"/>
              <a:t>Reminder: This is a course</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48305" y="224173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D29D3BB-3494-4857-9198-F4B8631D144E}"/>
              </a:ext>
            </a:extLst>
          </p:cNvPr>
          <p:cNvGraphicFramePr>
            <a:graphicFrameLocks noGrp="1"/>
          </p:cNvGraphicFramePr>
          <p:nvPr>
            <p:ph idx="1"/>
            <p:extLst>
              <p:ext uri="{D42A27DB-BD31-4B8C-83A1-F6EECF244321}">
                <p14:modId xmlns:p14="http://schemas.microsoft.com/office/powerpoint/2010/main" val="1923949007"/>
              </p:ext>
            </p:extLst>
          </p:nvPr>
        </p:nvGraphicFramePr>
        <p:xfrm>
          <a:off x="632647" y="2805098"/>
          <a:ext cx="10915869" cy="347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5210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8CDE35-E293-4E82-8444-679655672058}"/>
              </a:ext>
            </a:extLst>
          </p:cNvPr>
          <p:cNvSpPr txBox="1">
            <a:spLocks/>
          </p:cNvSpPr>
          <p:nvPr/>
        </p:nvSpPr>
        <p:spPr>
          <a:xfrm>
            <a:off x="4870383" y="0"/>
            <a:ext cx="7321617" cy="1090670"/>
          </a:xfrm>
          <a:prstGeom prst="rect">
            <a:avLst/>
          </a:prstGeom>
          <a:solidFill>
            <a:schemeClr val="tx1"/>
          </a:solidFill>
          <a:ln>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MRF Lemonberry Sans" panose="02000603000000000000" pitchFamily="50" charset="0"/>
                <a:ea typeface="MRF Lemonberry Sans" panose="02000603000000000000" pitchFamily="50" charset="0"/>
                <a:cs typeface="+mj-cs"/>
              </a:rPr>
              <a:t>PASSPORT PROCEDURES</a:t>
            </a:r>
          </a:p>
        </p:txBody>
      </p:sp>
      <p:pic>
        <p:nvPicPr>
          <p:cNvPr id="9218" name="Picture 2" descr="Image result for passport painting">
            <a:extLst>
              <a:ext uri="{FF2B5EF4-FFF2-40B4-BE49-F238E27FC236}">
                <a16:creationId xmlns:a16="http://schemas.microsoft.com/office/drawing/2014/main" id="{BD474906-EA05-4161-92EA-C71215E4F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87038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6">
            <a:extLst>
              <a:ext uri="{FF2B5EF4-FFF2-40B4-BE49-F238E27FC236}">
                <a16:creationId xmlns:a16="http://schemas.microsoft.com/office/drawing/2014/main" id="{B0ACEF19-8654-4FF0-AEB0-7C84B67F07FD}"/>
              </a:ext>
            </a:extLst>
          </p:cNvPr>
          <p:cNvSpPr>
            <a:spLocks noChangeArrowheads="1"/>
          </p:cNvSpPr>
          <p:nvPr/>
        </p:nvSpPr>
        <p:spPr bwMode="auto">
          <a:xfrm>
            <a:off x="5016138" y="1257360"/>
            <a:ext cx="7175862" cy="5509200"/>
          </a:xfrm>
          <a:prstGeom prst="rect">
            <a:avLst/>
          </a:prstGeom>
          <a:noFill/>
          <a:ln>
            <a:noFill/>
          </a:ln>
        </p:spPr>
        <p:txBody>
          <a:bodyPr wrap="square">
            <a:spAutoFit/>
          </a:bodyPr>
          <a:lstStyle>
            <a:lvl1pPr marL="342900" indent="-342900">
              <a:defRPr sz="2400">
                <a:solidFill>
                  <a:schemeClr val="tx1"/>
                </a:solidFill>
                <a:latin typeface="Arial" charset="0"/>
                <a:ea typeface="ＭＳ Ｐゴシック" charset="-128"/>
              </a:defRPr>
            </a:lvl1pPr>
            <a:lvl2pPr marL="233363" indent="-2254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a:ln>
                  <a:noFill/>
                </a:ln>
                <a:solidFill>
                  <a:prstClr val="black"/>
                </a:solidFill>
                <a:effectLst/>
                <a:uLnTx/>
                <a:uFillTx/>
                <a:latin typeface="HelloRecess" panose="02000603000000000000" pitchFamily="2" charset="0"/>
                <a:ea typeface="HelloRecess" panose="02000603000000000000" pitchFamily="2" charset="0"/>
              </a:rPr>
              <a:t>Fill Out Form DS-11: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a:ln>
                  <a:noFill/>
                </a:ln>
                <a:solidFill>
                  <a:prstClr val="black"/>
                </a:solidFill>
                <a:effectLst/>
                <a:uLnTx/>
                <a:uFillTx/>
                <a:latin typeface="HelloRecess" panose="02000603000000000000" pitchFamily="2" charset="0"/>
                <a:ea typeface="HelloRecess" panose="02000603000000000000" pitchFamily="2" charset="0"/>
              </a:rPr>
              <a:t>	Application For A U.S. Passport</a:t>
            </a:r>
          </a:p>
          <a:p>
            <a:pPr marL="40005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FF0000"/>
                </a:solidFill>
                <a:effectLst/>
                <a:uLnTx/>
                <a:uFillTx/>
                <a:latin typeface="HelloRecess" panose="02000603000000000000" pitchFamily="2" charset="0"/>
                <a:ea typeface="HelloRecess" panose="02000603000000000000" pitchFamily="2" charset="0"/>
              </a:rPr>
              <a:t>	**need Social Security number</a:t>
            </a:r>
          </a:p>
          <a:p>
            <a:pPr marL="40005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FF0000"/>
                </a:solidFill>
                <a:effectLst/>
                <a:uLnTx/>
                <a:uFillTx/>
                <a:latin typeface="HelloRecess" panose="02000603000000000000" pitchFamily="2" charset="0"/>
                <a:ea typeface="HelloRecess" panose="02000603000000000000" pitchFamily="2" charset="0"/>
              </a:rPr>
              <a:t>	**online or by hand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2200" b="0" i="0" u="none" strike="noStrike" kern="1200" cap="none" spc="0" normalizeH="0" baseline="0" noProof="0">
                <a:ln>
                  <a:noFill/>
                </a:ln>
                <a:solidFill>
                  <a:prstClr val="black"/>
                </a:solidFill>
                <a:effectLst/>
                <a:uLnTx/>
                <a:uFillTx/>
                <a:latin typeface="HelloRecess" panose="02000603000000000000" pitchFamily="2" charset="0"/>
                <a:ea typeface="HelloRecess" panose="02000603000000000000" pitchFamily="2" charset="0"/>
              </a:rPr>
              <a:t>Submit Completed Form DS-11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FF0000"/>
                </a:solidFill>
                <a:effectLst/>
                <a:uLnTx/>
                <a:uFillTx/>
                <a:latin typeface="HelloRecess" panose="02000603000000000000" pitchFamily="2" charset="0"/>
                <a:ea typeface="HelloRecess" panose="02000603000000000000" pitchFamily="2" charset="0"/>
              </a:rPr>
              <a:t>	*in Person.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FF0000"/>
                </a:solidFill>
                <a:effectLst/>
                <a:uLnTx/>
                <a:uFillTx/>
                <a:latin typeface="HelloRecess" panose="02000603000000000000" pitchFamily="2" charset="0"/>
                <a:ea typeface="HelloRecess" panose="02000603000000000000" pitchFamily="2" charset="0"/>
              </a:rPr>
              <a:t>	See website for places to do this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2200" b="0" i="0" u="none" strike="noStrike" kern="1200" cap="none" spc="0" normalizeH="0" baseline="0" noProof="0">
                <a:ln>
                  <a:noFill/>
                </a:ln>
                <a:solidFill>
                  <a:prstClr val="black"/>
                </a:solidFill>
                <a:effectLst/>
                <a:uLnTx/>
                <a:uFillTx/>
                <a:latin typeface="HelloRecess" panose="02000603000000000000" pitchFamily="2" charset="0"/>
                <a:ea typeface="HelloRecess" panose="02000603000000000000" pitchFamily="2" charset="0"/>
              </a:rPr>
              <a:t>Submit Evidence of U.S. Citizenship</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FF0000"/>
                </a:solidFill>
                <a:effectLst/>
                <a:uLnTx/>
                <a:uFillTx/>
                <a:latin typeface="HelloRecess" panose="02000603000000000000" pitchFamily="2" charset="0"/>
                <a:ea typeface="HelloRecess" panose="02000603000000000000" pitchFamily="2" charset="0"/>
              </a:rPr>
              <a:t>	*birth certificate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2200" b="0" i="0" u="none" strike="noStrike" kern="1200" cap="none" spc="0" normalizeH="0" baseline="0" noProof="0">
                <a:ln>
                  <a:noFill/>
                </a:ln>
                <a:solidFill>
                  <a:prstClr val="black"/>
                </a:solidFill>
                <a:effectLst/>
                <a:uLnTx/>
                <a:uFillTx/>
                <a:latin typeface="HelloRecess" panose="02000603000000000000" pitchFamily="2" charset="0"/>
                <a:ea typeface="HelloRecess" panose="02000603000000000000" pitchFamily="2" charset="0"/>
              </a:rPr>
              <a:t>Present Identification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US" sz="2200" b="0" i="0" u="none" strike="noStrike" kern="1200" cap="none" spc="0" normalizeH="0" baseline="0" noProof="0">
                <a:ln>
                  <a:noFill/>
                </a:ln>
                <a:solidFill>
                  <a:prstClr val="black"/>
                </a:solidFill>
                <a:effectLst/>
                <a:uLnTx/>
                <a:uFillTx/>
                <a:latin typeface="HelloRecess" panose="02000603000000000000" pitchFamily="2" charset="0"/>
                <a:ea typeface="HelloRecess" panose="02000603000000000000" pitchFamily="2" charset="0"/>
              </a:rPr>
              <a:t>Submit a Photocopy of the Identification Document(s) Presented (Step 4)</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US" sz="2200" b="0" i="0" u="none" strike="noStrike" kern="1200" cap="none" spc="0" normalizeH="0" baseline="0" noProof="0">
                <a:ln>
                  <a:noFill/>
                </a:ln>
                <a:solidFill>
                  <a:prstClr val="black"/>
                </a:solidFill>
                <a:effectLst/>
                <a:uLnTx/>
                <a:uFillTx/>
                <a:latin typeface="HelloRecess" panose="02000603000000000000" pitchFamily="2" charset="0"/>
                <a:ea typeface="HelloRecess" panose="02000603000000000000" pitchFamily="2" charset="0"/>
              </a:rPr>
              <a:t>Pay the Applicable Fee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FF0000"/>
                </a:solidFill>
                <a:effectLst/>
                <a:uLnTx/>
                <a:uFillTx/>
                <a:latin typeface="HelloRecess" panose="02000603000000000000" pitchFamily="2" charset="0"/>
                <a:ea typeface="HelloRecess" panose="02000603000000000000" pitchFamily="2" charset="0"/>
              </a:rPr>
              <a:t>	*minors $95 + ($35 fees)= $130</a:t>
            </a:r>
            <a:endParaRPr kumimoji="0" lang="en-US" sz="2200" b="0" i="0" u="none" strike="noStrike" kern="1200" cap="none" spc="0" normalizeH="0" baseline="0" noProof="0">
              <a:ln>
                <a:noFill/>
              </a:ln>
              <a:solidFill>
                <a:prstClr val="black"/>
              </a:solidFill>
              <a:effectLst/>
              <a:uLnTx/>
              <a:uFillTx/>
              <a:latin typeface="HelloRecess" panose="02000603000000000000" pitchFamily="2" charset="0"/>
              <a:ea typeface="HelloRecess" panose="02000603000000000000" pitchFamily="2"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7"/>
              <a:tabLst/>
              <a:defRPr/>
            </a:pPr>
            <a:r>
              <a:rPr kumimoji="0" lang="en-US" sz="2200" b="0" i="0" u="none" strike="noStrike" kern="1200" cap="none" spc="0" normalizeH="0" baseline="0" noProof="0">
                <a:ln>
                  <a:noFill/>
                </a:ln>
                <a:solidFill>
                  <a:prstClr val="black"/>
                </a:solidFill>
                <a:effectLst/>
                <a:uLnTx/>
                <a:uFillTx/>
                <a:latin typeface="HelloRecess" panose="02000603000000000000" pitchFamily="2" charset="0"/>
                <a:ea typeface="HelloRecess" panose="02000603000000000000" pitchFamily="2" charset="0"/>
              </a:rPr>
              <a:t>Provide One Passport Photo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FF0000"/>
                </a:solidFill>
                <a:effectLst/>
                <a:uLnTx/>
                <a:uFillTx/>
                <a:latin typeface="HelloRecess" panose="02000603000000000000" pitchFamily="2" charset="0"/>
                <a:ea typeface="HelloRecess" panose="02000603000000000000" pitchFamily="2" charset="0"/>
              </a:rPr>
              <a:t>	*Rite Aid, CVS, etc.</a:t>
            </a:r>
            <a:endParaRPr kumimoji="0" lang="en-US" sz="2200" b="0" i="0" u="none" strike="noStrike" kern="1200" cap="none" spc="0" normalizeH="0" baseline="0" noProof="0">
              <a:ln>
                <a:noFill/>
              </a:ln>
              <a:solidFill>
                <a:prstClr val="black"/>
              </a:solidFill>
              <a:effectLst/>
              <a:uLnTx/>
              <a:uFillTx/>
              <a:latin typeface="HelloRecess" panose="02000603000000000000" pitchFamily="2" charset="0"/>
              <a:ea typeface="HelloRecess" panose="02000603000000000000" pitchFamily="2" charset="0"/>
            </a:endParaRPr>
          </a:p>
        </p:txBody>
      </p:sp>
    </p:spTree>
    <p:extLst>
      <p:ext uri="{BB962C8B-B14F-4D97-AF65-F5344CB8AC3E}">
        <p14:creationId xmlns:p14="http://schemas.microsoft.com/office/powerpoint/2010/main" val="78534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81707-4D2D-4587-B31A-59A621D0E9B1}"/>
              </a:ext>
            </a:extLst>
          </p:cNvPr>
          <p:cNvSpPr>
            <a:spLocks noGrp="1"/>
          </p:cNvSpPr>
          <p:nvPr>
            <p:ph type="title"/>
          </p:nvPr>
        </p:nvSpPr>
        <p:spPr>
          <a:xfrm>
            <a:off x="640080" y="853673"/>
            <a:ext cx="4023360" cy="5004794"/>
          </a:xfrm>
        </p:spPr>
        <p:txBody>
          <a:bodyPr>
            <a:normAutofit/>
          </a:bodyPr>
          <a:lstStyle/>
          <a:p>
            <a:r>
              <a:rPr lang="en-US" sz="7200"/>
              <a:t>Covid-related travel possibilities</a:t>
            </a:r>
          </a:p>
        </p:txBody>
      </p:sp>
      <p:sp>
        <p:nvSpPr>
          <p:cNvPr id="18"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C12F362-A478-463B-9D2F-65046CDA0BBE}"/>
              </a:ext>
            </a:extLst>
          </p:cNvPr>
          <p:cNvGraphicFramePr>
            <a:graphicFrameLocks noGrp="1"/>
          </p:cNvGraphicFramePr>
          <p:nvPr>
            <p:ph idx="1"/>
            <p:extLst>
              <p:ext uri="{D42A27DB-BD31-4B8C-83A1-F6EECF244321}">
                <p14:modId xmlns:p14="http://schemas.microsoft.com/office/powerpoint/2010/main" val="3325890328"/>
              </p:ext>
            </p:extLst>
          </p:nvPr>
        </p:nvGraphicFramePr>
        <p:xfrm>
          <a:off x="5599083" y="853673"/>
          <a:ext cx="5715000" cy="5004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7022864"/>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8CD92A-60A8-43D5-A05F-556230569269}"/>
              </a:ext>
            </a:extLst>
          </p:cNvPr>
          <p:cNvSpPr>
            <a:spLocks noGrp="1"/>
          </p:cNvSpPr>
          <p:nvPr>
            <p:ph type="title"/>
          </p:nvPr>
        </p:nvSpPr>
        <p:spPr>
          <a:xfrm>
            <a:off x="635000" y="640823"/>
            <a:ext cx="3418659" cy="5583148"/>
          </a:xfrm>
        </p:spPr>
        <p:txBody>
          <a:bodyPr anchor="ctr">
            <a:normAutofit/>
          </a:bodyPr>
          <a:lstStyle/>
          <a:p>
            <a:r>
              <a:rPr lang="en-US" sz="6000"/>
              <a:t>Masks</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B88E7B4-6186-446F-88D6-D8BE66DE6A6D}"/>
              </a:ext>
            </a:extLst>
          </p:cNvPr>
          <p:cNvGraphicFramePr>
            <a:graphicFrameLocks noGrp="1"/>
          </p:cNvGraphicFramePr>
          <p:nvPr>
            <p:ph idx="1"/>
            <p:extLst>
              <p:ext uri="{D42A27DB-BD31-4B8C-83A1-F6EECF244321}">
                <p14:modId xmlns:p14="http://schemas.microsoft.com/office/powerpoint/2010/main" val="365507405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6119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AA8AECE-7F1A-479D-A25E-FC8ED931910B}"/>
              </a:ext>
            </a:extLst>
          </p:cNvPr>
          <p:cNvSpPr txBox="1">
            <a:spLocks/>
          </p:cNvSpPr>
          <p:nvPr/>
        </p:nvSpPr>
        <p:spPr>
          <a:xfrm>
            <a:off x="5297762" y="329184"/>
            <a:ext cx="6251110" cy="17830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lnSpc>
                <a:spcPct val="100000"/>
              </a:lnSpc>
              <a:spcAft>
                <a:spcPts val="600"/>
              </a:spcAft>
              <a:buClrTx/>
              <a:buSzTx/>
              <a:tabLst/>
              <a:defRPr/>
            </a:pPr>
            <a:r>
              <a:rPr kumimoji="0" lang="en-US" sz="7200" b="0" i="0" u="none" strike="noStrike" cap="none" spc="0" normalizeH="0" baseline="0" noProof="0">
                <a:ln>
                  <a:noFill/>
                </a:ln>
                <a:effectLst/>
                <a:uLnTx/>
                <a:uFillTx/>
              </a:rPr>
              <a:t>NAME &amp; EMAIL</a:t>
            </a:r>
          </a:p>
        </p:txBody>
      </p:sp>
      <p:sp>
        <p:nvSpPr>
          <p:cNvPr id="1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04FF4B"/>
          </a:solidFill>
          <a:ln w="38100" cap="rnd">
            <a:solidFill>
              <a:srgbClr val="04FF4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6">
            <a:extLst>
              <a:ext uri="{FF2B5EF4-FFF2-40B4-BE49-F238E27FC236}">
                <a16:creationId xmlns:a16="http://schemas.microsoft.com/office/drawing/2014/main" id="{8AEAD085-CDB6-4696-9A1D-1D9052B4F55E}"/>
              </a:ext>
            </a:extLst>
          </p:cNvPr>
          <p:cNvSpPr>
            <a:spLocks noChangeArrowheads="1"/>
          </p:cNvSpPr>
          <p:nvPr/>
        </p:nvSpPr>
        <p:spPr bwMode="auto">
          <a:xfrm>
            <a:off x="4800600" y="2743200"/>
            <a:ext cx="6976872" cy="3575304"/>
          </a:xfrm>
          <a:prstGeom prst="rect">
            <a:avLst/>
          </a:prstGeom>
        </p:spPr>
        <p:txBody>
          <a:bodyPr vert="horz" lIns="91440" tIns="45720" rIns="91440" bIns="45720" rtlCol="0">
            <a:noAutofit/>
          </a:bodyPr>
          <a:lstStyle>
            <a:lvl1pPr marL="342900" indent="-342900">
              <a:defRPr sz="2400">
                <a:solidFill>
                  <a:schemeClr val="tx1"/>
                </a:solidFill>
                <a:latin typeface="Arial" charset="0"/>
                <a:ea typeface="ＭＳ Ｐゴシック" charset="-128"/>
              </a:defRPr>
            </a:lvl1pPr>
            <a:lvl2pPr marL="233363" indent="-2254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233363" marR="0" lvl="1" indent="-228600" fontAlgn="auto">
              <a:lnSpc>
                <a:spcPct val="110000"/>
              </a:lnSpc>
              <a:spcBef>
                <a:spcPct val="20000"/>
              </a:spcBef>
              <a:spcAft>
                <a:spcPts val="800"/>
              </a:spcAft>
              <a:buClrTx/>
              <a:buSzTx/>
              <a:buFont typeface="Arial" panose="020B0604020202020204" pitchFamily="34" charset="0"/>
              <a:buChar char="•"/>
              <a:tabLst/>
              <a:defRPr/>
            </a:pPr>
            <a:r>
              <a:rPr lang="en-US" altLang="en-US" sz="3000" noProof="0" dirty="0">
                <a:latin typeface="+mn-lt"/>
                <a:ea typeface="+mn-ea"/>
              </a:rPr>
              <a:t>Be sure your name is entered in the T&amp;E portal EXACTLY as it appears on your Passport. </a:t>
            </a:r>
          </a:p>
          <a:p>
            <a:pPr marL="233363" marR="0" lvl="1" indent="-228600" fontAlgn="auto">
              <a:lnSpc>
                <a:spcPct val="110000"/>
              </a:lnSpc>
              <a:spcBef>
                <a:spcPct val="20000"/>
              </a:spcBef>
              <a:spcAft>
                <a:spcPts val="800"/>
              </a:spcAft>
              <a:buClrTx/>
              <a:buSzTx/>
              <a:buFont typeface="Arial" panose="020B0604020202020204" pitchFamily="34" charset="0"/>
              <a:buChar char="•"/>
              <a:tabLst/>
              <a:defRPr/>
            </a:pPr>
            <a:r>
              <a:rPr lang="en-US" altLang="en-US" sz="3000" dirty="0">
                <a:latin typeface="+mn-lt"/>
                <a:ea typeface="+mn-ea"/>
              </a:rPr>
              <a:t>PARENTS: if </a:t>
            </a:r>
            <a:r>
              <a:rPr kumimoji="0" lang="en-US" altLang="en-US" sz="3000" b="0" i="0" u="none" strike="noStrike" cap="none" spc="0" normalizeH="0" dirty="0">
                <a:ln>
                  <a:noFill/>
                </a:ln>
                <a:effectLst/>
                <a:uLnTx/>
                <a:uFillTx/>
                <a:latin typeface="+mn-lt"/>
                <a:ea typeface="+mn-ea"/>
              </a:rPr>
              <a:t>you are NOT receiving emails from </a:t>
            </a:r>
            <a:r>
              <a:rPr lang="en-US" altLang="en-US" sz="3000" dirty="0">
                <a:latin typeface="+mn-lt"/>
                <a:ea typeface="+mn-ea"/>
              </a:rPr>
              <a:t>Srta. </a:t>
            </a:r>
            <a:r>
              <a:rPr lang="en-US" altLang="en-US" sz="3000" dirty="0" err="1">
                <a:latin typeface="+mn-lt"/>
                <a:ea typeface="+mn-ea"/>
              </a:rPr>
              <a:t>Gray</a:t>
            </a:r>
            <a:r>
              <a:rPr kumimoji="0" lang="en-US" altLang="en-US" sz="3000" b="0" i="0" u="none" strike="noStrike" cap="none" spc="0" normalizeH="0" dirty="0" err="1">
                <a:ln>
                  <a:noFill/>
                </a:ln>
                <a:effectLst/>
                <a:uLnTx/>
                <a:uFillTx/>
                <a:latin typeface="+mn-lt"/>
                <a:ea typeface="+mn-ea"/>
              </a:rPr>
              <a:t>,</a:t>
            </a:r>
            <a:r>
              <a:rPr kumimoji="0" lang="en-US" altLang="en-US" sz="3000" b="0" i="0" u="none" strike="noStrike" cap="none" spc="0" normalizeH="0" dirty="0">
                <a:ln>
                  <a:noFill/>
                </a:ln>
                <a:effectLst/>
                <a:uLnTx/>
                <a:uFillTx/>
                <a:latin typeface="+mn-lt"/>
                <a:ea typeface="+mn-ea"/>
              </a:rPr>
              <a:t> please let me know ASAP, as email is our ONLY method of communication.</a:t>
            </a:r>
          </a:p>
          <a:p>
            <a:pPr marL="233363" marR="0" lvl="1" indent="-228600" fontAlgn="auto">
              <a:lnSpc>
                <a:spcPct val="110000"/>
              </a:lnSpc>
              <a:spcBef>
                <a:spcPct val="20000"/>
              </a:spcBef>
              <a:spcAft>
                <a:spcPts val="800"/>
              </a:spcAft>
              <a:buClrTx/>
              <a:buSzTx/>
              <a:buFont typeface="Arial" panose="020B0604020202020204" pitchFamily="34" charset="0"/>
              <a:buChar char="•"/>
              <a:tabLst/>
              <a:defRPr/>
            </a:pPr>
            <a:r>
              <a:rPr lang="en-US" altLang="en-US" sz="3000" baseline="0" noProof="0" dirty="0">
                <a:latin typeface="+mn-lt"/>
                <a:ea typeface="+mn-ea"/>
              </a:rPr>
              <a:t>STUDENTS: Be sure </a:t>
            </a:r>
            <a:r>
              <a:rPr lang="en-US" altLang="en-US" sz="3000" dirty="0">
                <a:latin typeface="+mn-lt"/>
                <a:ea typeface="+mn-ea"/>
              </a:rPr>
              <a:t>to tell your parents each time you receive an email as well.</a:t>
            </a:r>
            <a:endParaRPr kumimoji="0" lang="en-US" altLang="en-US" sz="3000" b="0" i="0" u="none" strike="noStrike" cap="none" spc="0" normalizeH="0" baseline="0" noProof="0" dirty="0">
              <a:ln>
                <a:noFill/>
              </a:ln>
              <a:effectLst/>
              <a:uLnTx/>
              <a:uFillTx/>
              <a:latin typeface="+mn-lt"/>
              <a:ea typeface="+mn-ea"/>
            </a:endParaRPr>
          </a:p>
        </p:txBody>
      </p:sp>
      <p:pic>
        <p:nvPicPr>
          <p:cNvPr id="2" name="Picture 4" descr="Image result for check mark emoji">
            <a:extLst>
              <a:ext uri="{FF2B5EF4-FFF2-40B4-BE49-F238E27FC236}">
                <a16:creationId xmlns:a16="http://schemas.microsoft.com/office/drawing/2014/main" id="{483E9829-268D-5DF3-4DC5-6D46DF3173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24" r="15865"/>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706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F2E6DB-2A8F-4CF2-81E5-C4E5A1C13408}"/>
              </a:ext>
            </a:extLst>
          </p:cNvPr>
          <p:cNvSpPr>
            <a:spLocks noGrp="1"/>
          </p:cNvSpPr>
          <p:nvPr>
            <p:ph type="title"/>
          </p:nvPr>
        </p:nvSpPr>
        <p:spPr>
          <a:xfrm>
            <a:off x="635756" y="943555"/>
            <a:ext cx="4368602" cy="1081791"/>
          </a:xfrm>
        </p:spPr>
        <p:txBody>
          <a:bodyPr vert="horz" lIns="91440" tIns="45720" rIns="91440" bIns="45720" rtlCol="0" anchor="b">
            <a:normAutofit fontScale="90000"/>
          </a:bodyPr>
          <a:lstStyle/>
          <a:p>
            <a:r>
              <a:rPr lang="en-US" sz="6600"/>
              <a:t>La comida - food</a:t>
            </a:r>
          </a:p>
        </p:txBody>
      </p:sp>
      <p:sp>
        <p:nvSpPr>
          <p:cNvPr id="1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FF4E92"/>
          </a:solidFill>
          <a:ln w="38100" cap="rnd">
            <a:solidFill>
              <a:srgbClr val="FF4E9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D0B8DC-22B4-4E42-9DF0-282EDC821090}"/>
              </a:ext>
            </a:extLst>
          </p:cNvPr>
          <p:cNvSpPr>
            <a:spLocks noGrp="1"/>
          </p:cNvSpPr>
          <p:nvPr>
            <p:ph idx="1"/>
          </p:nvPr>
        </p:nvSpPr>
        <p:spPr>
          <a:xfrm>
            <a:off x="433436" y="2872899"/>
            <a:ext cx="4450233" cy="3811447"/>
          </a:xfrm>
        </p:spPr>
        <p:txBody>
          <a:bodyPr vert="horz" lIns="91440" tIns="45720" rIns="91440" bIns="45720" rtlCol="0" anchor="t">
            <a:normAutofit lnSpcReduction="10000"/>
          </a:bodyPr>
          <a:lstStyle/>
          <a:p>
            <a:pPr marL="0" indent="0">
              <a:buNone/>
            </a:pPr>
            <a:r>
              <a:rPr lang="en-US" b="1"/>
              <a:t>All chaperones and students will need to fill out a form for T&amp;E if you have allergies, dietary restrictions or a specific diet.</a:t>
            </a:r>
          </a:p>
          <a:p>
            <a:r>
              <a:rPr lang="en-US" b="1"/>
              <a:t>Be open minded and try new things!</a:t>
            </a:r>
            <a:endParaRPr lang="en-US" altLang="en-US" sz="1600">
              <a:solidFill>
                <a:srgbClr val="1D6FA9"/>
              </a:solidFill>
              <a:latin typeface="KG Miss Kindergarten" panose="02000000000000000000" pitchFamily="2" charset="0"/>
            </a:endParaRPr>
          </a:p>
          <a:p>
            <a:pPr marL="233363" marR="0" lvl="1" indent="-225425" algn="l" defTabSz="457200" rtl="0" eaLnBrk="1" fontAlgn="auto" latinLnBrk="0" hangingPunct="1">
              <a:lnSpc>
                <a:spcPct val="120000"/>
              </a:lnSpc>
              <a:spcBef>
                <a:spcPct val="20000"/>
              </a:spcBef>
              <a:spcAft>
                <a:spcPts val="800"/>
              </a:spcAft>
              <a:buClrTx/>
              <a:buSzTx/>
              <a:buFont typeface="Arial" charset="0"/>
              <a:buChar char="•"/>
              <a:tabLst/>
              <a:defRPr/>
            </a:pPr>
            <a:r>
              <a:rPr kumimoji="0" lang="en-US" altLang="en-US" sz="2800" b="0" i="0" u="none" strike="noStrike" kern="1200" cap="none" spc="0" normalizeH="0" noProof="0">
                <a:ln>
                  <a:noFill/>
                </a:ln>
                <a:effectLst/>
                <a:uLnTx/>
                <a:uFillTx/>
                <a:latin typeface="+mj-lt"/>
              </a:rPr>
              <a:t>We will double check with you at another meeting about your dietary needs/preferences.</a:t>
            </a:r>
            <a:endParaRPr kumimoji="0" lang="en-US" altLang="en-US" sz="2800" b="0" i="0" u="none" strike="noStrike" kern="1200" cap="none" spc="0" normalizeH="0" baseline="0" noProof="0">
              <a:ln>
                <a:noFill/>
              </a:ln>
              <a:effectLst/>
              <a:uLnTx/>
              <a:uFillTx/>
              <a:latin typeface="+mj-lt"/>
            </a:endParaRPr>
          </a:p>
          <a:p>
            <a:pPr marL="0" indent="0">
              <a:buNone/>
            </a:pPr>
            <a:endParaRPr lang="en-US" b="1"/>
          </a:p>
        </p:txBody>
      </p:sp>
      <p:pic>
        <p:nvPicPr>
          <p:cNvPr id="5" name="Picture 4" descr="Comida occidental dispuesta sobre la mesa">
            <a:extLst>
              <a:ext uri="{FF2B5EF4-FFF2-40B4-BE49-F238E27FC236}">
                <a16:creationId xmlns:a16="http://schemas.microsoft.com/office/drawing/2014/main" id="{3C08513B-6772-4C9C-B23C-A88D89D2863E}"/>
              </a:ext>
            </a:extLst>
          </p:cNvPr>
          <p:cNvPicPr>
            <a:picLocks noChangeAspect="1"/>
          </p:cNvPicPr>
          <p:nvPr/>
        </p:nvPicPr>
        <p:blipFill rotWithShape="1">
          <a:blip r:embed="rId2"/>
          <a:srcRect l="16524" r="16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30927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EE7AA-5469-23E2-A09F-EBECD72FE787}"/>
              </a:ext>
            </a:extLst>
          </p:cNvPr>
          <p:cNvSpPr>
            <a:spLocks noGrp="1"/>
          </p:cNvSpPr>
          <p:nvPr>
            <p:ph type="title"/>
          </p:nvPr>
        </p:nvSpPr>
        <p:spPr/>
        <p:txBody>
          <a:bodyPr/>
          <a:lstStyle/>
          <a:p>
            <a:r>
              <a:rPr lang="en-US"/>
              <a:t>Medications</a:t>
            </a:r>
          </a:p>
        </p:txBody>
      </p:sp>
      <p:sp>
        <p:nvSpPr>
          <p:cNvPr id="3" name="Content Placeholder 2">
            <a:extLst>
              <a:ext uri="{FF2B5EF4-FFF2-40B4-BE49-F238E27FC236}">
                <a16:creationId xmlns:a16="http://schemas.microsoft.com/office/drawing/2014/main" id="{BD010312-9CB0-9BD2-387A-DEC5901CF1BC}"/>
              </a:ext>
            </a:extLst>
          </p:cNvPr>
          <p:cNvSpPr>
            <a:spLocks noGrp="1"/>
          </p:cNvSpPr>
          <p:nvPr>
            <p:ph idx="1"/>
          </p:nvPr>
        </p:nvSpPr>
        <p:spPr>
          <a:xfrm>
            <a:off x="484632" y="1929384"/>
            <a:ext cx="11320272" cy="4718304"/>
          </a:xfrm>
        </p:spPr>
        <p:txBody>
          <a:bodyPr>
            <a:normAutofit fontScale="92500" lnSpcReduction="10000"/>
          </a:bodyPr>
          <a:lstStyle/>
          <a:p>
            <a:pPr marL="233363" marR="0" lvl="1" indent="-225425" algn="l" defTabSz="457200" rtl="0" eaLnBrk="1" fontAlgn="auto" latinLnBrk="0" hangingPunct="1">
              <a:lnSpc>
                <a:spcPct val="120000"/>
              </a:lnSpc>
              <a:spcBef>
                <a:spcPct val="20000"/>
              </a:spcBef>
              <a:spcAft>
                <a:spcPts val="800"/>
              </a:spcAft>
              <a:buClrTx/>
              <a:buSzTx/>
              <a:buFont typeface="Arial" charset="0"/>
              <a:buChar char="•"/>
              <a:tabLst/>
              <a:defRPr/>
            </a:pPr>
            <a:r>
              <a:rPr kumimoji="0" lang="en-US" altLang="en-US" sz="3600" b="1" i="0" u="none" strike="noStrike" kern="1200" cap="none" spc="0" normalizeH="0" baseline="0" noProof="0">
                <a:ln>
                  <a:noFill/>
                </a:ln>
                <a:effectLst/>
                <a:uLnTx/>
                <a:uFillTx/>
                <a:latin typeface="+mj-lt"/>
              </a:rPr>
              <a:t>Please list any prescribed medications you</a:t>
            </a:r>
            <a:r>
              <a:rPr kumimoji="0" lang="en-US" altLang="en-US" sz="3600" b="1" i="0" u="none" strike="noStrike" kern="1200" cap="none" spc="0" normalizeH="0" noProof="0">
                <a:ln>
                  <a:noFill/>
                </a:ln>
                <a:effectLst/>
                <a:uLnTx/>
                <a:uFillTx/>
                <a:latin typeface="+mj-lt"/>
              </a:rPr>
              <a:t> take in the T&amp;E student profile as well.</a:t>
            </a:r>
          </a:p>
          <a:p>
            <a:pPr marL="233363" marR="0" lvl="1" indent="-225425" algn="l" defTabSz="457200" rtl="0" eaLnBrk="1" fontAlgn="auto" latinLnBrk="0" hangingPunct="1">
              <a:lnSpc>
                <a:spcPct val="120000"/>
              </a:lnSpc>
              <a:spcBef>
                <a:spcPct val="20000"/>
              </a:spcBef>
              <a:spcAft>
                <a:spcPts val="800"/>
              </a:spcAft>
              <a:buClrTx/>
              <a:buSzTx/>
              <a:buFont typeface="Arial" charset="0"/>
              <a:buChar char="•"/>
              <a:tabLst/>
              <a:defRPr/>
            </a:pPr>
            <a:r>
              <a:rPr kumimoji="0" lang="en-US" altLang="en-US" sz="3600" b="1" i="0" u="none" strike="noStrike" kern="1200" cap="none" spc="0" normalizeH="0" noProof="0">
                <a:ln>
                  <a:noFill/>
                </a:ln>
                <a:effectLst/>
                <a:uLnTx/>
                <a:uFillTx/>
                <a:latin typeface="+mj-lt"/>
              </a:rPr>
              <a:t>Students may keep over the counter medications – if you know </a:t>
            </a:r>
            <a:r>
              <a:rPr kumimoji="0" lang="en-US" altLang="en-US" sz="3600" b="1" i="0" u="none" strike="noStrike" kern="1200" cap="none" spc="0" normalizeH="0" noProof="0" err="1">
                <a:ln>
                  <a:noFill/>
                </a:ln>
                <a:effectLst/>
                <a:uLnTx/>
                <a:uFillTx/>
                <a:latin typeface="+mj-lt"/>
              </a:rPr>
              <a:t>abou</a:t>
            </a:r>
            <a:r>
              <a:rPr lang="en-US" altLang="en-US" sz="3600" b="1">
                <a:latin typeface="+mj-lt"/>
              </a:rPr>
              <a:t>t it and are okay with them holding onto it.</a:t>
            </a:r>
            <a:endParaRPr lang="en-US" altLang="en-US" sz="3600" b="1">
              <a:solidFill>
                <a:srgbClr val="1D6FA9"/>
              </a:solidFill>
              <a:latin typeface="+mj-lt"/>
            </a:endParaRPr>
          </a:p>
          <a:p>
            <a:pPr marL="233363" marR="0" lvl="1" indent="-225425" algn="l" defTabSz="457200" rtl="0" eaLnBrk="1" fontAlgn="auto" latinLnBrk="0" hangingPunct="1">
              <a:lnSpc>
                <a:spcPct val="120000"/>
              </a:lnSpc>
              <a:spcBef>
                <a:spcPct val="20000"/>
              </a:spcBef>
              <a:spcAft>
                <a:spcPts val="800"/>
              </a:spcAft>
              <a:buClrTx/>
              <a:buSzTx/>
              <a:buFont typeface="Arial" charset="0"/>
              <a:buChar char="•"/>
              <a:tabLst/>
              <a:defRPr/>
            </a:pPr>
            <a:r>
              <a:rPr lang="en-US" altLang="en-US" sz="3600" b="1">
                <a:solidFill>
                  <a:srgbClr val="FF0000"/>
                </a:solidFill>
                <a:latin typeface="+mj-lt"/>
              </a:rPr>
              <a:t>We ask that </a:t>
            </a:r>
            <a:r>
              <a:rPr kumimoji="0" lang="en-US" altLang="en-US" sz="3600" b="1" i="0" u="none" strike="noStrike" kern="1200" cap="none" spc="0" normalizeH="0" noProof="0">
                <a:ln>
                  <a:noFill/>
                </a:ln>
                <a:solidFill>
                  <a:srgbClr val="FF0000"/>
                </a:solidFill>
                <a:effectLst/>
                <a:uLnTx/>
                <a:uFillTx/>
                <a:latin typeface="+mj-lt"/>
              </a:rPr>
              <a:t>parents please double check this information for accuracy, as it is an essential safety item for us to be aware of while traveling abroad</a:t>
            </a:r>
            <a:r>
              <a:rPr kumimoji="0" lang="en-US" altLang="en-US" sz="3600" b="1" i="0" u="none" strike="noStrike" kern="1200" cap="none" spc="0" normalizeH="0" noProof="0">
                <a:ln>
                  <a:noFill/>
                </a:ln>
                <a:solidFill>
                  <a:srgbClr val="1D6FA9"/>
                </a:solidFill>
                <a:effectLst/>
                <a:uLnTx/>
                <a:uFillTx/>
                <a:latin typeface="+mj-lt"/>
              </a:rPr>
              <a:t>.</a:t>
            </a:r>
            <a:endParaRPr kumimoji="0" lang="en-US" altLang="en-US" sz="3600" b="1" i="0" u="none" strike="noStrike" kern="1200" cap="none" spc="0" normalizeH="0" baseline="0" noProof="0">
              <a:ln>
                <a:noFill/>
              </a:ln>
              <a:solidFill>
                <a:srgbClr val="1D6FA9"/>
              </a:solidFill>
              <a:effectLst/>
              <a:uLnTx/>
              <a:uFillTx/>
              <a:latin typeface="+mj-lt"/>
            </a:endParaRPr>
          </a:p>
          <a:p>
            <a:r>
              <a:rPr kumimoji="0" lang="en-US" altLang="en-US" sz="3600" b="1" i="0" u="none" strike="noStrike" kern="1200" cap="none" spc="0" normalizeH="0" noProof="0">
                <a:ln>
                  <a:noFill/>
                </a:ln>
                <a:effectLst/>
                <a:uLnTx/>
                <a:uFillTx/>
                <a:latin typeface="+mj-lt"/>
              </a:rPr>
              <a:t>YOU WILL RECEIVE A MICROSOFT FORMS AT A LATER DATE TO UPLOAD A PICTURE OF ANY PRESCRIBED MEDICATION(S) THAT YOUR CHILD TAKES. </a:t>
            </a:r>
            <a:endParaRPr lang="en-US" altLang="en-US" sz="3600" b="1">
              <a:solidFill>
                <a:srgbClr val="1D6FA9"/>
              </a:solidFill>
              <a:latin typeface="+mj-lt"/>
            </a:endParaRPr>
          </a:p>
          <a:p>
            <a:endParaRPr lang="en-US" b="1"/>
          </a:p>
        </p:txBody>
      </p:sp>
    </p:spTree>
    <p:extLst>
      <p:ext uri="{BB962C8B-B14F-4D97-AF65-F5344CB8AC3E}">
        <p14:creationId xmlns:p14="http://schemas.microsoft.com/office/powerpoint/2010/main" val="3300010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46F6A7-0B48-49A7-8E23-3C1F09939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content container">
            <a:extLst>
              <a:ext uri="{FF2B5EF4-FFF2-40B4-BE49-F238E27FC236}">
                <a16:creationId xmlns:a16="http://schemas.microsoft.com/office/drawing/2014/main" id="{F53AD421-C5C8-4C52-9DD0-6A594F21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564" y="493776"/>
            <a:ext cx="11040872" cy="5722227"/>
          </a:xfrm>
          <a:custGeom>
            <a:avLst/>
            <a:gdLst>
              <a:gd name="connsiteX0" fmla="*/ 0 w 11040872"/>
              <a:gd name="connsiteY0" fmla="*/ 594482 h 5722227"/>
              <a:gd name="connsiteX1" fmla="*/ 594482 w 11040872"/>
              <a:gd name="connsiteY1" fmla="*/ 0 h 5722227"/>
              <a:gd name="connsiteX2" fmla="*/ 1448314 w 11040872"/>
              <a:gd name="connsiteY2" fmla="*/ 0 h 5722227"/>
              <a:gd name="connsiteX3" fmla="*/ 1908070 w 11040872"/>
              <a:gd name="connsiteY3" fmla="*/ 0 h 5722227"/>
              <a:gd name="connsiteX4" fmla="*/ 2564864 w 11040872"/>
              <a:gd name="connsiteY4" fmla="*/ 0 h 5722227"/>
              <a:gd name="connsiteX5" fmla="*/ 3320177 w 11040872"/>
              <a:gd name="connsiteY5" fmla="*/ 0 h 5722227"/>
              <a:gd name="connsiteX6" fmla="*/ 4174009 w 11040872"/>
              <a:gd name="connsiteY6" fmla="*/ 0 h 5722227"/>
              <a:gd name="connsiteX7" fmla="*/ 4929322 w 11040872"/>
              <a:gd name="connsiteY7" fmla="*/ 0 h 5722227"/>
              <a:gd name="connsiteX8" fmla="*/ 5783154 w 11040872"/>
              <a:gd name="connsiteY8" fmla="*/ 0 h 5722227"/>
              <a:gd name="connsiteX9" fmla="*/ 6538466 w 11040872"/>
              <a:gd name="connsiteY9" fmla="*/ 0 h 5722227"/>
              <a:gd name="connsiteX10" fmla="*/ 6998222 w 11040872"/>
              <a:gd name="connsiteY10" fmla="*/ 0 h 5722227"/>
              <a:gd name="connsiteX11" fmla="*/ 7753535 w 11040872"/>
              <a:gd name="connsiteY11" fmla="*/ 0 h 5722227"/>
              <a:gd name="connsiteX12" fmla="*/ 8311810 w 11040872"/>
              <a:gd name="connsiteY12" fmla="*/ 0 h 5722227"/>
              <a:gd name="connsiteX13" fmla="*/ 8771566 w 11040872"/>
              <a:gd name="connsiteY13" fmla="*/ 0 h 5722227"/>
              <a:gd name="connsiteX14" fmla="*/ 9132802 w 11040872"/>
              <a:gd name="connsiteY14" fmla="*/ 0 h 5722227"/>
              <a:gd name="connsiteX15" fmla="*/ 9592558 w 11040872"/>
              <a:gd name="connsiteY15" fmla="*/ 0 h 5722227"/>
              <a:gd name="connsiteX16" fmla="*/ 10446390 w 11040872"/>
              <a:gd name="connsiteY16" fmla="*/ 0 h 5722227"/>
              <a:gd name="connsiteX17" fmla="*/ 11040872 w 11040872"/>
              <a:gd name="connsiteY17" fmla="*/ 594482 h 5722227"/>
              <a:gd name="connsiteX18" fmla="*/ 11040872 w 11040872"/>
              <a:gd name="connsiteY18" fmla="*/ 1332756 h 5722227"/>
              <a:gd name="connsiteX19" fmla="*/ 11040872 w 11040872"/>
              <a:gd name="connsiteY19" fmla="*/ 2071031 h 5722227"/>
              <a:gd name="connsiteX20" fmla="*/ 11040872 w 11040872"/>
              <a:gd name="connsiteY20" fmla="*/ 2627974 h 5722227"/>
              <a:gd name="connsiteX21" fmla="*/ 11040872 w 11040872"/>
              <a:gd name="connsiteY21" fmla="*/ 3366249 h 5722227"/>
              <a:gd name="connsiteX22" fmla="*/ 11040872 w 11040872"/>
              <a:gd name="connsiteY22" fmla="*/ 3923192 h 5722227"/>
              <a:gd name="connsiteX23" fmla="*/ 11040872 w 11040872"/>
              <a:gd name="connsiteY23" fmla="*/ 5127745 h 5722227"/>
              <a:gd name="connsiteX24" fmla="*/ 10446390 w 11040872"/>
              <a:gd name="connsiteY24" fmla="*/ 5722227 h 5722227"/>
              <a:gd name="connsiteX25" fmla="*/ 9986634 w 11040872"/>
              <a:gd name="connsiteY25" fmla="*/ 5722227 h 5722227"/>
              <a:gd name="connsiteX26" fmla="*/ 9132802 w 11040872"/>
              <a:gd name="connsiteY26" fmla="*/ 5722227 h 5722227"/>
              <a:gd name="connsiteX27" fmla="*/ 8771566 w 11040872"/>
              <a:gd name="connsiteY27" fmla="*/ 5722227 h 5722227"/>
              <a:gd name="connsiteX28" fmla="*/ 8114772 w 11040872"/>
              <a:gd name="connsiteY28" fmla="*/ 5722227 h 5722227"/>
              <a:gd name="connsiteX29" fmla="*/ 7556497 w 11040872"/>
              <a:gd name="connsiteY29" fmla="*/ 5722227 h 5722227"/>
              <a:gd name="connsiteX30" fmla="*/ 6998222 w 11040872"/>
              <a:gd name="connsiteY30" fmla="*/ 5722227 h 5722227"/>
              <a:gd name="connsiteX31" fmla="*/ 6439947 w 11040872"/>
              <a:gd name="connsiteY31" fmla="*/ 5722227 h 5722227"/>
              <a:gd name="connsiteX32" fmla="*/ 6078711 w 11040872"/>
              <a:gd name="connsiteY32" fmla="*/ 5722227 h 5722227"/>
              <a:gd name="connsiteX33" fmla="*/ 5224879 w 11040872"/>
              <a:gd name="connsiteY33" fmla="*/ 5722227 h 5722227"/>
              <a:gd name="connsiteX34" fmla="*/ 4371047 w 11040872"/>
              <a:gd name="connsiteY34" fmla="*/ 5722227 h 5722227"/>
              <a:gd name="connsiteX35" fmla="*/ 4009810 w 11040872"/>
              <a:gd name="connsiteY35" fmla="*/ 5722227 h 5722227"/>
              <a:gd name="connsiteX36" fmla="*/ 3550054 w 11040872"/>
              <a:gd name="connsiteY36" fmla="*/ 5722227 h 5722227"/>
              <a:gd name="connsiteX37" fmla="*/ 2893261 w 11040872"/>
              <a:gd name="connsiteY37" fmla="*/ 5722227 h 5722227"/>
              <a:gd name="connsiteX38" fmla="*/ 2137948 w 11040872"/>
              <a:gd name="connsiteY38" fmla="*/ 5722227 h 5722227"/>
              <a:gd name="connsiteX39" fmla="*/ 1579673 w 11040872"/>
              <a:gd name="connsiteY39" fmla="*/ 5722227 h 5722227"/>
              <a:gd name="connsiteX40" fmla="*/ 594482 w 11040872"/>
              <a:gd name="connsiteY40" fmla="*/ 5722227 h 5722227"/>
              <a:gd name="connsiteX41" fmla="*/ 0 w 11040872"/>
              <a:gd name="connsiteY41" fmla="*/ 5127745 h 5722227"/>
              <a:gd name="connsiteX42" fmla="*/ 0 w 11040872"/>
              <a:gd name="connsiteY42" fmla="*/ 4389471 h 5722227"/>
              <a:gd name="connsiteX43" fmla="*/ 0 w 11040872"/>
              <a:gd name="connsiteY43" fmla="*/ 3787194 h 5722227"/>
              <a:gd name="connsiteX44" fmla="*/ 0 w 11040872"/>
              <a:gd name="connsiteY44" fmla="*/ 3139585 h 5722227"/>
              <a:gd name="connsiteX45" fmla="*/ 0 w 11040872"/>
              <a:gd name="connsiteY45" fmla="*/ 2582642 h 5722227"/>
              <a:gd name="connsiteX46" fmla="*/ 0 w 11040872"/>
              <a:gd name="connsiteY46" fmla="*/ 1844367 h 5722227"/>
              <a:gd name="connsiteX47" fmla="*/ 0 w 11040872"/>
              <a:gd name="connsiteY47" fmla="*/ 1332756 h 5722227"/>
              <a:gd name="connsiteX48" fmla="*/ 0 w 11040872"/>
              <a:gd name="connsiteY48" fmla="*/ 594482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40872" h="5722227" fill="none" extrusionOk="0">
                <a:moveTo>
                  <a:pt x="0" y="594482"/>
                </a:moveTo>
                <a:cubicBezTo>
                  <a:pt x="15746" y="210853"/>
                  <a:pt x="238566" y="-49047"/>
                  <a:pt x="594482" y="0"/>
                </a:cubicBezTo>
                <a:cubicBezTo>
                  <a:pt x="794518" y="-29056"/>
                  <a:pt x="1056835" y="31998"/>
                  <a:pt x="1448314" y="0"/>
                </a:cubicBezTo>
                <a:cubicBezTo>
                  <a:pt x="1839793" y="-31998"/>
                  <a:pt x="1717857" y="10568"/>
                  <a:pt x="1908070" y="0"/>
                </a:cubicBezTo>
                <a:cubicBezTo>
                  <a:pt x="2098283" y="-10568"/>
                  <a:pt x="2377757" y="-10377"/>
                  <a:pt x="2564864" y="0"/>
                </a:cubicBezTo>
                <a:cubicBezTo>
                  <a:pt x="2751971" y="10377"/>
                  <a:pt x="3048766" y="25570"/>
                  <a:pt x="3320177" y="0"/>
                </a:cubicBezTo>
                <a:cubicBezTo>
                  <a:pt x="3591588" y="-25570"/>
                  <a:pt x="3890997" y="-35762"/>
                  <a:pt x="4174009" y="0"/>
                </a:cubicBezTo>
                <a:cubicBezTo>
                  <a:pt x="4457021" y="35762"/>
                  <a:pt x="4687341" y="20239"/>
                  <a:pt x="4929322" y="0"/>
                </a:cubicBezTo>
                <a:cubicBezTo>
                  <a:pt x="5171303" y="-20239"/>
                  <a:pt x="5520807" y="-10743"/>
                  <a:pt x="5783154" y="0"/>
                </a:cubicBezTo>
                <a:cubicBezTo>
                  <a:pt x="6045501" y="10743"/>
                  <a:pt x="6171473" y="-14245"/>
                  <a:pt x="6538466" y="0"/>
                </a:cubicBezTo>
                <a:cubicBezTo>
                  <a:pt x="6905459" y="14245"/>
                  <a:pt x="6859386" y="-15798"/>
                  <a:pt x="6998222" y="0"/>
                </a:cubicBezTo>
                <a:cubicBezTo>
                  <a:pt x="7137058" y="15798"/>
                  <a:pt x="7493034" y="17684"/>
                  <a:pt x="7753535" y="0"/>
                </a:cubicBezTo>
                <a:cubicBezTo>
                  <a:pt x="8014036" y="-17684"/>
                  <a:pt x="8093734" y="-5742"/>
                  <a:pt x="8311810" y="0"/>
                </a:cubicBezTo>
                <a:cubicBezTo>
                  <a:pt x="8529886" y="5742"/>
                  <a:pt x="8549001" y="8497"/>
                  <a:pt x="8771566" y="0"/>
                </a:cubicBezTo>
                <a:cubicBezTo>
                  <a:pt x="8994131" y="-8497"/>
                  <a:pt x="8987828" y="-849"/>
                  <a:pt x="9132802" y="0"/>
                </a:cubicBezTo>
                <a:cubicBezTo>
                  <a:pt x="9277776" y="849"/>
                  <a:pt x="9415114" y="-11551"/>
                  <a:pt x="9592558" y="0"/>
                </a:cubicBezTo>
                <a:cubicBezTo>
                  <a:pt x="9770002" y="11551"/>
                  <a:pt x="10181650" y="-41772"/>
                  <a:pt x="10446390" y="0"/>
                </a:cubicBezTo>
                <a:cubicBezTo>
                  <a:pt x="10835046" y="-41554"/>
                  <a:pt x="11056788" y="252696"/>
                  <a:pt x="11040872" y="594482"/>
                </a:cubicBezTo>
                <a:cubicBezTo>
                  <a:pt x="11043504" y="949757"/>
                  <a:pt x="11021866" y="1151453"/>
                  <a:pt x="11040872" y="1332756"/>
                </a:cubicBezTo>
                <a:cubicBezTo>
                  <a:pt x="11059878" y="1514059"/>
                  <a:pt x="11068100" y="1802860"/>
                  <a:pt x="11040872" y="2071031"/>
                </a:cubicBezTo>
                <a:cubicBezTo>
                  <a:pt x="11013644" y="2339203"/>
                  <a:pt x="11032418" y="2442705"/>
                  <a:pt x="11040872" y="2627974"/>
                </a:cubicBezTo>
                <a:cubicBezTo>
                  <a:pt x="11049326" y="2813243"/>
                  <a:pt x="11063609" y="3012513"/>
                  <a:pt x="11040872" y="3366249"/>
                </a:cubicBezTo>
                <a:cubicBezTo>
                  <a:pt x="11018135" y="3719985"/>
                  <a:pt x="11016901" y="3727349"/>
                  <a:pt x="11040872" y="3923192"/>
                </a:cubicBezTo>
                <a:cubicBezTo>
                  <a:pt x="11064843" y="4119035"/>
                  <a:pt x="11006950" y="4790605"/>
                  <a:pt x="11040872" y="5127745"/>
                </a:cubicBezTo>
                <a:cubicBezTo>
                  <a:pt x="11056495" y="5431543"/>
                  <a:pt x="10805033" y="5712114"/>
                  <a:pt x="10446390" y="5722227"/>
                </a:cubicBezTo>
                <a:cubicBezTo>
                  <a:pt x="10354097" y="5715080"/>
                  <a:pt x="10214750" y="5743729"/>
                  <a:pt x="9986634" y="5722227"/>
                </a:cubicBezTo>
                <a:cubicBezTo>
                  <a:pt x="9758518" y="5700725"/>
                  <a:pt x="9314174" y="5689111"/>
                  <a:pt x="9132802" y="5722227"/>
                </a:cubicBezTo>
                <a:cubicBezTo>
                  <a:pt x="8951430" y="5755343"/>
                  <a:pt x="8857182" y="5714580"/>
                  <a:pt x="8771566" y="5722227"/>
                </a:cubicBezTo>
                <a:cubicBezTo>
                  <a:pt x="8685950" y="5729874"/>
                  <a:pt x="8346042" y="5748953"/>
                  <a:pt x="8114772" y="5722227"/>
                </a:cubicBezTo>
                <a:cubicBezTo>
                  <a:pt x="7883502" y="5695501"/>
                  <a:pt x="7746868" y="5746487"/>
                  <a:pt x="7556497" y="5722227"/>
                </a:cubicBezTo>
                <a:cubicBezTo>
                  <a:pt x="7366127" y="5697967"/>
                  <a:pt x="7202924" y="5748709"/>
                  <a:pt x="6998222" y="5722227"/>
                </a:cubicBezTo>
                <a:cubicBezTo>
                  <a:pt x="6793521" y="5695745"/>
                  <a:pt x="6669169" y="5749243"/>
                  <a:pt x="6439947" y="5722227"/>
                </a:cubicBezTo>
                <a:cubicBezTo>
                  <a:pt x="6210725" y="5695211"/>
                  <a:pt x="6188382" y="5721246"/>
                  <a:pt x="6078711" y="5722227"/>
                </a:cubicBezTo>
                <a:cubicBezTo>
                  <a:pt x="5969040" y="5723208"/>
                  <a:pt x="5527862" y="5683728"/>
                  <a:pt x="5224879" y="5722227"/>
                </a:cubicBezTo>
                <a:cubicBezTo>
                  <a:pt x="4921896" y="5760726"/>
                  <a:pt x="4729422" y="5692801"/>
                  <a:pt x="4371047" y="5722227"/>
                </a:cubicBezTo>
                <a:cubicBezTo>
                  <a:pt x="4012672" y="5751653"/>
                  <a:pt x="4105017" y="5723347"/>
                  <a:pt x="4009810" y="5722227"/>
                </a:cubicBezTo>
                <a:cubicBezTo>
                  <a:pt x="3914603" y="5721107"/>
                  <a:pt x="3645009" y="5723324"/>
                  <a:pt x="3550054" y="5722227"/>
                </a:cubicBezTo>
                <a:cubicBezTo>
                  <a:pt x="3455099" y="5721130"/>
                  <a:pt x="3124597" y="5727159"/>
                  <a:pt x="2893261" y="5722227"/>
                </a:cubicBezTo>
                <a:cubicBezTo>
                  <a:pt x="2661925" y="5717295"/>
                  <a:pt x="2343077" y="5701539"/>
                  <a:pt x="2137948" y="5722227"/>
                </a:cubicBezTo>
                <a:cubicBezTo>
                  <a:pt x="1932819" y="5742915"/>
                  <a:pt x="1693233" y="5733214"/>
                  <a:pt x="1579673" y="5722227"/>
                </a:cubicBezTo>
                <a:cubicBezTo>
                  <a:pt x="1466114" y="5711240"/>
                  <a:pt x="1044435" y="5724184"/>
                  <a:pt x="594482" y="5722227"/>
                </a:cubicBezTo>
                <a:cubicBezTo>
                  <a:pt x="328734" y="5686479"/>
                  <a:pt x="-66657" y="5424823"/>
                  <a:pt x="0" y="5127745"/>
                </a:cubicBezTo>
                <a:cubicBezTo>
                  <a:pt x="-35087" y="4972394"/>
                  <a:pt x="-19370" y="4652638"/>
                  <a:pt x="0" y="4389471"/>
                </a:cubicBezTo>
                <a:cubicBezTo>
                  <a:pt x="19370" y="4126304"/>
                  <a:pt x="-21113" y="3933106"/>
                  <a:pt x="0" y="3787194"/>
                </a:cubicBezTo>
                <a:cubicBezTo>
                  <a:pt x="21113" y="3641282"/>
                  <a:pt x="19216" y="3402544"/>
                  <a:pt x="0" y="3139585"/>
                </a:cubicBezTo>
                <a:cubicBezTo>
                  <a:pt x="-19216" y="2876626"/>
                  <a:pt x="-14413" y="2787638"/>
                  <a:pt x="0" y="2582642"/>
                </a:cubicBezTo>
                <a:cubicBezTo>
                  <a:pt x="14413" y="2377646"/>
                  <a:pt x="33464" y="2134599"/>
                  <a:pt x="0" y="1844367"/>
                </a:cubicBezTo>
                <a:cubicBezTo>
                  <a:pt x="-33464" y="1554136"/>
                  <a:pt x="25477" y="1493251"/>
                  <a:pt x="0" y="1332756"/>
                </a:cubicBezTo>
                <a:cubicBezTo>
                  <a:pt x="-25477" y="1172261"/>
                  <a:pt x="17540" y="876667"/>
                  <a:pt x="0" y="594482"/>
                </a:cubicBezTo>
                <a:close/>
              </a:path>
              <a:path w="11040872" h="5722227" stroke="0" extrusionOk="0">
                <a:moveTo>
                  <a:pt x="0" y="594482"/>
                </a:moveTo>
                <a:cubicBezTo>
                  <a:pt x="-37935" y="242760"/>
                  <a:pt x="194077" y="27054"/>
                  <a:pt x="594482" y="0"/>
                </a:cubicBezTo>
                <a:cubicBezTo>
                  <a:pt x="773932" y="-24550"/>
                  <a:pt x="1057890" y="25913"/>
                  <a:pt x="1448314" y="0"/>
                </a:cubicBezTo>
                <a:cubicBezTo>
                  <a:pt x="1838738" y="-25913"/>
                  <a:pt x="1797328" y="9502"/>
                  <a:pt x="2006589" y="0"/>
                </a:cubicBezTo>
                <a:cubicBezTo>
                  <a:pt x="2215851" y="-9502"/>
                  <a:pt x="2305839" y="-2636"/>
                  <a:pt x="2466345" y="0"/>
                </a:cubicBezTo>
                <a:cubicBezTo>
                  <a:pt x="2626851" y="2636"/>
                  <a:pt x="3037147" y="20740"/>
                  <a:pt x="3221657" y="0"/>
                </a:cubicBezTo>
                <a:cubicBezTo>
                  <a:pt x="3406167" y="-20740"/>
                  <a:pt x="3611889" y="-6653"/>
                  <a:pt x="3779932" y="0"/>
                </a:cubicBezTo>
                <a:cubicBezTo>
                  <a:pt x="3947975" y="6653"/>
                  <a:pt x="4422439" y="33567"/>
                  <a:pt x="4633764" y="0"/>
                </a:cubicBezTo>
                <a:cubicBezTo>
                  <a:pt x="4845089" y="-33567"/>
                  <a:pt x="4901367" y="-8717"/>
                  <a:pt x="5093520" y="0"/>
                </a:cubicBezTo>
                <a:cubicBezTo>
                  <a:pt x="5285673" y="8717"/>
                  <a:pt x="5570621" y="653"/>
                  <a:pt x="5947352" y="0"/>
                </a:cubicBezTo>
                <a:cubicBezTo>
                  <a:pt x="6324083" y="-653"/>
                  <a:pt x="6209930" y="13850"/>
                  <a:pt x="6308589" y="0"/>
                </a:cubicBezTo>
                <a:cubicBezTo>
                  <a:pt x="6407248" y="-13850"/>
                  <a:pt x="6752695" y="30990"/>
                  <a:pt x="6965383" y="0"/>
                </a:cubicBezTo>
                <a:cubicBezTo>
                  <a:pt x="7178071" y="-30990"/>
                  <a:pt x="7443480" y="-17327"/>
                  <a:pt x="7622176" y="0"/>
                </a:cubicBezTo>
                <a:cubicBezTo>
                  <a:pt x="7800872" y="17327"/>
                  <a:pt x="7990906" y="27729"/>
                  <a:pt x="8180451" y="0"/>
                </a:cubicBezTo>
                <a:cubicBezTo>
                  <a:pt x="8369996" y="-27729"/>
                  <a:pt x="8845868" y="-13192"/>
                  <a:pt x="9034283" y="0"/>
                </a:cubicBezTo>
                <a:cubicBezTo>
                  <a:pt x="9222698" y="13192"/>
                  <a:pt x="9517603" y="-10499"/>
                  <a:pt x="9888115" y="0"/>
                </a:cubicBezTo>
                <a:cubicBezTo>
                  <a:pt x="10258627" y="10499"/>
                  <a:pt x="10316781" y="14930"/>
                  <a:pt x="10446390" y="0"/>
                </a:cubicBezTo>
                <a:cubicBezTo>
                  <a:pt x="10718440" y="-53019"/>
                  <a:pt x="11013962" y="225931"/>
                  <a:pt x="11040872" y="594482"/>
                </a:cubicBezTo>
                <a:cubicBezTo>
                  <a:pt x="11043451" y="904574"/>
                  <a:pt x="11020776" y="1089158"/>
                  <a:pt x="11040872" y="1287424"/>
                </a:cubicBezTo>
                <a:cubicBezTo>
                  <a:pt x="11060968" y="1485690"/>
                  <a:pt x="11051926" y="1673788"/>
                  <a:pt x="11040872" y="1799035"/>
                </a:cubicBezTo>
                <a:cubicBezTo>
                  <a:pt x="11029818" y="1924282"/>
                  <a:pt x="11054623" y="2135970"/>
                  <a:pt x="11040872" y="2355978"/>
                </a:cubicBezTo>
                <a:cubicBezTo>
                  <a:pt x="11027121" y="2575986"/>
                  <a:pt x="11013030" y="2749477"/>
                  <a:pt x="11040872" y="3094253"/>
                </a:cubicBezTo>
                <a:cubicBezTo>
                  <a:pt x="11068714" y="3439030"/>
                  <a:pt x="11029506" y="3525085"/>
                  <a:pt x="11040872" y="3741862"/>
                </a:cubicBezTo>
                <a:cubicBezTo>
                  <a:pt x="11052238" y="3958639"/>
                  <a:pt x="11021397" y="4116679"/>
                  <a:pt x="11040872" y="4298805"/>
                </a:cubicBezTo>
                <a:cubicBezTo>
                  <a:pt x="11060347" y="4480931"/>
                  <a:pt x="11022539" y="4900124"/>
                  <a:pt x="11040872" y="5127745"/>
                </a:cubicBezTo>
                <a:cubicBezTo>
                  <a:pt x="10974688" y="5452322"/>
                  <a:pt x="10793932" y="5738773"/>
                  <a:pt x="10446390" y="5722227"/>
                </a:cubicBezTo>
                <a:cubicBezTo>
                  <a:pt x="10272062" y="5749271"/>
                  <a:pt x="10063650" y="5719054"/>
                  <a:pt x="9789596" y="5722227"/>
                </a:cubicBezTo>
                <a:cubicBezTo>
                  <a:pt x="9515542" y="5725400"/>
                  <a:pt x="9521222" y="5705365"/>
                  <a:pt x="9329840" y="5722227"/>
                </a:cubicBezTo>
                <a:cubicBezTo>
                  <a:pt x="9138458" y="5739089"/>
                  <a:pt x="8905417" y="5705714"/>
                  <a:pt x="8574527" y="5722227"/>
                </a:cubicBezTo>
                <a:cubicBezTo>
                  <a:pt x="8243637" y="5738740"/>
                  <a:pt x="8277624" y="5741955"/>
                  <a:pt x="8114772" y="5722227"/>
                </a:cubicBezTo>
                <a:cubicBezTo>
                  <a:pt x="7951921" y="5702499"/>
                  <a:pt x="7640420" y="5738357"/>
                  <a:pt x="7359459" y="5722227"/>
                </a:cubicBezTo>
                <a:cubicBezTo>
                  <a:pt x="7078498" y="5706097"/>
                  <a:pt x="7122500" y="5736206"/>
                  <a:pt x="6998222" y="5722227"/>
                </a:cubicBezTo>
                <a:cubicBezTo>
                  <a:pt x="6873944" y="5708248"/>
                  <a:pt x="6584762" y="5737766"/>
                  <a:pt x="6242909" y="5722227"/>
                </a:cubicBezTo>
                <a:cubicBezTo>
                  <a:pt x="5901056" y="5706688"/>
                  <a:pt x="5911118" y="5710812"/>
                  <a:pt x="5783154" y="5722227"/>
                </a:cubicBezTo>
                <a:cubicBezTo>
                  <a:pt x="5655191" y="5733642"/>
                  <a:pt x="5585023" y="5732166"/>
                  <a:pt x="5421917" y="5722227"/>
                </a:cubicBezTo>
                <a:cubicBezTo>
                  <a:pt x="5258811" y="5712288"/>
                  <a:pt x="5178725" y="5705468"/>
                  <a:pt x="4962161" y="5722227"/>
                </a:cubicBezTo>
                <a:cubicBezTo>
                  <a:pt x="4745597" y="5738986"/>
                  <a:pt x="4430318" y="5744224"/>
                  <a:pt x="4206848" y="5722227"/>
                </a:cubicBezTo>
                <a:cubicBezTo>
                  <a:pt x="3983378" y="5700230"/>
                  <a:pt x="3911697" y="5735058"/>
                  <a:pt x="3747093" y="5722227"/>
                </a:cubicBezTo>
                <a:cubicBezTo>
                  <a:pt x="3582489" y="5709396"/>
                  <a:pt x="3545682" y="5704593"/>
                  <a:pt x="3385856" y="5722227"/>
                </a:cubicBezTo>
                <a:cubicBezTo>
                  <a:pt x="3226030" y="5739861"/>
                  <a:pt x="3029507" y="5730116"/>
                  <a:pt x="2926100" y="5722227"/>
                </a:cubicBezTo>
                <a:cubicBezTo>
                  <a:pt x="2822693" y="5714338"/>
                  <a:pt x="2554822" y="5699610"/>
                  <a:pt x="2367825" y="5722227"/>
                </a:cubicBezTo>
                <a:cubicBezTo>
                  <a:pt x="2180829" y="5744844"/>
                  <a:pt x="2002855" y="5738254"/>
                  <a:pt x="1711032" y="5722227"/>
                </a:cubicBezTo>
                <a:cubicBezTo>
                  <a:pt x="1419209" y="5706200"/>
                  <a:pt x="1407274" y="5738383"/>
                  <a:pt x="1251276" y="5722227"/>
                </a:cubicBezTo>
                <a:cubicBezTo>
                  <a:pt x="1095278" y="5706071"/>
                  <a:pt x="872658" y="5717760"/>
                  <a:pt x="594482" y="5722227"/>
                </a:cubicBezTo>
                <a:cubicBezTo>
                  <a:pt x="253293" y="5699246"/>
                  <a:pt x="-22323" y="5466443"/>
                  <a:pt x="0" y="5127745"/>
                </a:cubicBezTo>
                <a:cubicBezTo>
                  <a:pt x="-23138" y="4892853"/>
                  <a:pt x="-21399" y="4758867"/>
                  <a:pt x="0" y="4616134"/>
                </a:cubicBezTo>
                <a:cubicBezTo>
                  <a:pt x="21399" y="4473401"/>
                  <a:pt x="-2392" y="4140718"/>
                  <a:pt x="0" y="4013858"/>
                </a:cubicBezTo>
                <a:cubicBezTo>
                  <a:pt x="2392" y="3886998"/>
                  <a:pt x="-9073" y="3524231"/>
                  <a:pt x="0" y="3320916"/>
                </a:cubicBezTo>
                <a:cubicBezTo>
                  <a:pt x="9073" y="3117601"/>
                  <a:pt x="-20614" y="2922972"/>
                  <a:pt x="0" y="2763972"/>
                </a:cubicBezTo>
                <a:cubicBezTo>
                  <a:pt x="20614" y="2604972"/>
                  <a:pt x="5751" y="2418545"/>
                  <a:pt x="0" y="2116363"/>
                </a:cubicBezTo>
                <a:cubicBezTo>
                  <a:pt x="-5751" y="1814181"/>
                  <a:pt x="-23336" y="1771268"/>
                  <a:pt x="0" y="1604752"/>
                </a:cubicBezTo>
                <a:cubicBezTo>
                  <a:pt x="23336" y="1438236"/>
                  <a:pt x="-35446" y="1063211"/>
                  <a:pt x="0" y="594482"/>
                </a:cubicBezTo>
                <a:close/>
              </a:path>
            </a:pathLst>
          </a:custGeom>
          <a:solidFill>
            <a:schemeClr val="accent1"/>
          </a:solidFill>
          <a:ln w="25400">
            <a:solidFill>
              <a:schemeClr val="accent1"/>
            </a:solidFill>
            <a:round/>
            <a:extLst>
              <a:ext uri="{C807C97D-BFC1-408E-A445-0C87EB9F89A2}">
                <ask:lineSketchStyleProps xmlns:ask="http://schemas.microsoft.com/office/drawing/2018/sketchyshapes" sd="1219033472">
                  <a:prstGeom prst="roundRect">
                    <a:avLst>
                      <a:gd name="adj" fmla="val 1038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BF461-C204-449F-A508-C785CA93614E}"/>
              </a:ext>
            </a:extLst>
          </p:cNvPr>
          <p:cNvSpPr>
            <a:spLocks noGrp="1"/>
          </p:cNvSpPr>
          <p:nvPr>
            <p:ph type="title"/>
          </p:nvPr>
        </p:nvSpPr>
        <p:spPr>
          <a:xfrm>
            <a:off x="1151467" y="736752"/>
            <a:ext cx="9889067" cy="1325563"/>
          </a:xfrm>
        </p:spPr>
        <p:txBody>
          <a:bodyPr>
            <a:normAutofit/>
          </a:bodyPr>
          <a:lstStyle/>
          <a:p>
            <a:r>
              <a:rPr lang="en-US" sz="6600">
                <a:solidFill>
                  <a:schemeClr val="bg1"/>
                </a:solidFill>
              </a:rPr>
              <a:t>Chaperone groups</a:t>
            </a:r>
          </a:p>
        </p:txBody>
      </p:sp>
      <p:sp>
        <p:nvSpPr>
          <p:cNvPr id="12" name="Rectangle 6">
            <a:extLst>
              <a:ext uri="{FF2B5EF4-FFF2-40B4-BE49-F238E27FC236}">
                <a16:creationId xmlns:a16="http://schemas.microsoft.com/office/drawing/2014/main" id="{6D7E5B0F-5185-440A-8222-321C1D118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092" y="2325880"/>
            <a:ext cx="9957816" cy="18288"/>
          </a:xfrm>
          <a:custGeom>
            <a:avLst/>
            <a:gdLst>
              <a:gd name="connsiteX0" fmla="*/ 0 w 9957816"/>
              <a:gd name="connsiteY0" fmla="*/ 0 h 18288"/>
              <a:gd name="connsiteX1" fmla="*/ 863011 w 9957816"/>
              <a:gd name="connsiteY1" fmla="*/ 0 h 18288"/>
              <a:gd name="connsiteX2" fmla="*/ 1327709 w 9957816"/>
              <a:gd name="connsiteY2" fmla="*/ 0 h 18288"/>
              <a:gd name="connsiteX3" fmla="*/ 2091141 w 9957816"/>
              <a:gd name="connsiteY3" fmla="*/ 0 h 18288"/>
              <a:gd name="connsiteX4" fmla="*/ 2555839 w 9957816"/>
              <a:gd name="connsiteY4" fmla="*/ 0 h 18288"/>
              <a:gd name="connsiteX5" fmla="*/ 3219694 w 9957816"/>
              <a:gd name="connsiteY5" fmla="*/ 0 h 18288"/>
              <a:gd name="connsiteX6" fmla="*/ 3983126 w 9957816"/>
              <a:gd name="connsiteY6" fmla="*/ 0 h 18288"/>
              <a:gd name="connsiteX7" fmla="*/ 4348246 w 9957816"/>
              <a:gd name="connsiteY7" fmla="*/ 0 h 18288"/>
              <a:gd name="connsiteX8" fmla="*/ 4713366 w 9957816"/>
              <a:gd name="connsiteY8" fmla="*/ 0 h 18288"/>
              <a:gd name="connsiteX9" fmla="*/ 5576377 w 9957816"/>
              <a:gd name="connsiteY9" fmla="*/ 0 h 18288"/>
              <a:gd name="connsiteX10" fmla="*/ 6240231 w 9957816"/>
              <a:gd name="connsiteY10" fmla="*/ 0 h 18288"/>
              <a:gd name="connsiteX11" fmla="*/ 6605351 w 9957816"/>
              <a:gd name="connsiteY11" fmla="*/ 0 h 18288"/>
              <a:gd name="connsiteX12" fmla="*/ 7269206 w 9957816"/>
              <a:gd name="connsiteY12" fmla="*/ 0 h 18288"/>
              <a:gd name="connsiteX13" fmla="*/ 8132216 w 9957816"/>
              <a:gd name="connsiteY13" fmla="*/ 0 h 18288"/>
              <a:gd name="connsiteX14" fmla="*/ 8696493 w 9957816"/>
              <a:gd name="connsiteY14" fmla="*/ 0 h 18288"/>
              <a:gd name="connsiteX15" fmla="*/ 9260769 w 9957816"/>
              <a:gd name="connsiteY15" fmla="*/ 0 h 18288"/>
              <a:gd name="connsiteX16" fmla="*/ 9957816 w 9957816"/>
              <a:gd name="connsiteY16" fmla="*/ 0 h 18288"/>
              <a:gd name="connsiteX17" fmla="*/ 9957816 w 9957816"/>
              <a:gd name="connsiteY17" fmla="*/ 18288 h 18288"/>
              <a:gd name="connsiteX18" fmla="*/ 9293962 w 9957816"/>
              <a:gd name="connsiteY18" fmla="*/ 18288 h 18288"/>
              <a:gd name="connsiteX19" fmla="*/ 8530529 w 9957816"/>
              <a:gd name="connsiteY19" fmla="*/ 18288 h 18288"/>
              <a:gd name="connsiteX20" fmla="*/ 7767096 w 9957816"/>
              <a:gd name="connsiteY20" fmla="*/ 18288 h 18288"/>
              <a:gd name="connsiteX21" fmla="*/ 7302398 w 9957816"/>
              <a:gd name="connsiteY21" fmla="*/ 18288 h 18288"/>
              <a:gd name="connsiteX22" fmla="*/ 6439388 w 9957816"/>
              <a:gd name="connsiteY22" fmla="*/ 18288 h 18288"/>
              <a:gd name="connsiteX23" fmla="*/ 5775533 w 9957816"/>
              <a:gd name="connsiteY23" fmla="*/ 18288 h 18288"/>
              <a:gd name="connsiteX24" fmla="*/ 5410413 w 9957816"/>
              <a:gd name="connsiteY24" fmla="*/ 18288 h 18288"/>
              <a:gd name="connsiteX25" fmla="*/ 4746559 w 9957816"/>
              <a:gd name="connsiteY25" fmla="*/ 18288 h 18288"/>
              <a:gd name="connsiteX26" fmla="*/ 4182283 w 9957816"/>
              <a:gd name="connsiteY26" fmla="*/ 18288 h 18288"/>
              <a:gd name="connsiteX27" fmla="*/ 3618006 w 9957816"/>
              <a:gd name="connsiteY27" fmla="*/ 18288 h 18288"/>
              <a:gd name="connsiteX28" fmla="*/ 3053730 w 9957816"/>
              <a:gd name="connsiteY28" fmla="*/ 18288 h 18288"/>
              <a:gd name="connsiteX29" fmla="*/ 2489454 w 9957816"/>
              <a:gd name="connsiteY29" fmla="*/ 18288 h 18288"/>
              <a:gd name="connsiteX30" fmla="*/ 1726021 w 9957816"/>
              <a:gd name="connsiteY30" fmla="*/ 18288 h 18288"/>
              <a:gd name="connsiteX31" fmla="*/ 1062167 w 9957816"/>
              <a:gd name="connsiteY31" fmla="*/ 18288 h 18288"/>
              <a:gd name="connsiteX32" fmla="*/ 697047 w 9957816"/>
              <a:gd name="connsiteY32" fmla="*/ 18288 h 18288"/>
              <a:gd name="connsiteX33" fmla="*/ 0 w 9957816"/>
              <a:gd name="connsiteY33" fmla="*/ 18288 h 18288"/>
              <a:gd name="connsiteX34" fmla="*/ 0 w 9957816"/>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57816" h="18288" fill="none" extrusionOk="0">
                <a:moveTo>
                  <a:pt x="0" y="0"/>
                </a:moveTo>
                <a:cubicBezTo>
                  <a:pt x="258912" y="4528"/>
                  <a:pt x="602792" y="35413"/>
                  <a:pt x="863011" y="0"/>
                </a:cubicBezTo>
                <a:cubicBezTo>
                  <a:pt x="1123230" y="-35413"/>
                  <a:pt x="1110743" y="8950"/>
                  <a:pt x="1327709" y="0"/>
                </a:cubicBezTo>
                <a:cubicBezTo>
                  <a:pt x="1544675" y="-8950"/>
                  <a:pt x="1720121" y="-30004"/>
                  <a:pt x="2091141" y="0"/>
                </a:cubicBezTo>
                <a:cubicBezTo>
                  <a:pt x="2462161" y="30004"/>
                  <a:pt x="2325710" y="-22120"/>
                  <a:pt x="2555839" y="0"/>
                </a:cubicBezTo>
                <a:cubicBezTo>
                  <a:pt x="2785968" y="22120"/>
                  <a:pt x="2943172" y="14890"/>
                  <a:pt x="3219694" y="0"/>
                </a:cubicBezTo>
                <a:cubicBezTo>
                  <a:pt x="3496216" y="-14890"/>
                  <a:pt x="3789247" y="-1477"/>
                  <a:pt x="3983126" y="0"/>
                </a:cubicBezTo>
                <a:cubicBezTo>
                  <a:pt x="4177005" y="1477"/>
                  <a:pt x="4180112" y="16397"/>
                  <a:pt x="4348246" y="0"/>
                </a:cubicBezTo>
                <a:cubicBezTo>
                  <a:pt x="4516380" y="-16397"/>
                  <a:pt x="4601818" y="4117"/>
                  <a:pt x="4713366" y="0"/>
                </a:cubicBezTo>
                <a:cubicBezTo>
                  <a:pt x="4824914" y="-4117"/>
                  <a:pt x="5400642" y="663"/>
                  <a:pt x="5576377" y="0"/>
                </a:cubicBezTo>
                <a:cubicBezTo>
                  <a:pt x="5752112" y="-663"/>
                  <a:pt x="6036350" y="11452"/>
                  <a:pt x="6240231" y="0"/>
                </a:cubicBezTo>
                <a:cubicBezTo>
                  <a:pt x="6444112" y="-11452"/>
                  <a:pt x="6508667" y="-15154"/>
                  <a:pt x="6605351" y="0"/>
                </a:cubicBezTo>
                <a:cubicBezTo>
                  <a:pt x="6702035" y="15154"/>
                  <a:pt x="7096186" y="19291"/>
                  <a:pt x="7269206" y="0"/>
                </a:cubicBezTo>
                <a:cubicBezTo>
                  <a:pt x="7442227" y="-19291"/>
                  <a:pt x="7802902" y="39720"/>
                  <a:pt x="8132216" y="0"/>
                </a:cubicBezTo>
                <a:cubicBezTo>
                  <a:pt x="8461530" y="-39720"/>
                  <a:pt x="8551221" y="24341"/>
                  <a:pt x="8696493" y="0"/>
                </a:cubicBezTo>
                <a:cubicBezTo>
                  <a:pt x="8841765" y="-24341"/>
                  <a:pt x="9091257" y="15574"/>
                  <a:pt x="9260769" y="0"/>
                </a:cubicBezTo>
                <a:cubicBezTo>
                  <a:pt x="9430281" y="-15574"/>
                  <a:pt x="9809458" y="-15806"/>
                  <a:pt x="9957816" y="0"/>
                </a:cubicBezTo>
                <a:cubicBezTo>
                  <a:pt x="9958154" y="7640"/>
                  <a:pt x="9957366" y="11289"/>
                  <a:pt x="9957816" y="18288"/>
                </a:cubicBezTo>
                <a:cubicBezTo>
                  <a:pt x="9789958" y="23645"/>
                  <a:pt x="9437684" y="-10787"/>
                  <a:pt x="9293962" y="18288"/>
                </a:cubicBezTo>
                <a:cubicBezTo>
                  <a:pt x="9150240" y="47363"/>
                  <a:pt x="8858466" y="6899"/>
                  <a:pt x="8530529" y="18288"/>
                </a:cubicBezTo>
                <a:cubicBezTo>
                  <a:pt x="8202592" y="29677"/>
                  <a:pt x="8042036" y="-12845"/>
                  <a:pt x="7767096" y="18288"/>
                </a:cubicBezTo>
                <a:cubicBezTo>
                  <a:pt x="7492156" y="49421"/>
                  <a:pt x="7464764" y="38557"/>
                  <a:pt x="7302398" y="18288"/>
                </a:cubicBezTo>
                <a:cubicBezTo>
                  <a:pt x="7140032" y="-1981"/>
                  <a:pt x="6674139" y="-20177"/>
                  <a:pt x="6439388" y="18288"/>
                </a:cubicBezTo>
                <a:cubicBezTo>
                  <a:pt x="6204637" y="56753"/>
                  <a:pt x="6044763" y="2398"/>
                  <a:pt x="5775533" y="18288"/>
                </a:cubicBezTo>
                <a:cubicBezTo>
                  <a:pt x="5506303" y="34178"/>
                  <a:pt x="5528640" y="8636"/>
                  <a:pt x="5410413" y="18288"/>
                </a:cubicBezTo>
                <a:cubicBezTo>
                  <a:pt x="5292186" y="27940"/>
                  <a:pt x="4880771" y="-3659"/>
                  <a:pt x="4746559" y="18288"/>
                </a:cubicBezTo>
                <a:cubicBezTo>
                  <a:pt x="4612347" y="40235"/>
                  <a:pt x="4346390" y="46329"/>
                  <a:pt x="4182283" y="18288"/>
                </a:cubicBezTo>
                <a:cubicBezTo>
                  <a:pt x="4018176" y="-9753"/>
                  <a:pt x="3743247" y="40654"/>
                  <a:pt x="3618006" y="18288"/>
                </a:cubicBezTo>
                <a:cubicBezTo>
                  <a:pt x="3492765" y="-4078"/>
                  <a:pt x="3201495" y="15624"/>
                  <a:pt x="3053730" y="18288"/>
                </a:cubicBezTo>
                <a:cubicBezTo>
                  <a:pt x="2905965" y="20952"/>
                  <a:pt x="2770855" y="10382"/>
                  <a:pt x="2489454" y="18288"/>
                </a:cubicBezTo>
                <a:cubicBezTo>
                  <a:pt x="2208053" y="26194"/>
                  <a:pt x="1999579" y="12705"/>
                  <a:pt x="1726021" y="18288"/>
                </a:cubicBezTo>
                <a:cubicBezTo>
                  <a:pt x="1452463" y="23871"/>
                  <a:pt x="1261725" y="2423"/>
                  <a:pt x="1062167" y="18288"/>
                </a:cubicBezTo>
                <a:cubicBezTo>
                  <a:pt x="862609" y="34153"/>
                  <a:pt x="828837" y="34680"/>
                  <a:pt x="697047" y="18288"/>
                </a:cubicBezTo>
                <a:cubicBezTo>
                  <a:pt x="565257" y="1896"/>
                  <a:pt x="290333" y="-12656"/>
                  <a:pt x="0" y="18288"/>
                </a:cubicBezTo>
                <a:cubicBezTo>
                  <a:pt x="-82" y="11708"/>
                  <a:pt x="-178" y="8956"/>
                  <a:pt x="0" y="0"/>
                </a:cubicBezTo>
                <a:close/>
              </a:path>
              <a:path w="9957816" h="18288" stroke="0" extrusionOk="0">
                <a:moveTo>
                  <a:pt x="0" y="0"/>
                </a:moveTo>
                <a:cubicBezTo>
                  <a:pt x="239894" y="-13568"/>
                  <a:pt x="444306" y="20490"/>
                  <a:pt x="564276" y="0"/>
                </a:cubicBezTo>
                <a:cubicBezTo>
                  <a:pt x="684246" y="-20490"/>
                  <a:pt x="829702" y="-16311"/>
                  <a:pt x="929396" y="0"/>
                </a:cubicBezTo>
                <a:cubicBezTo>
                  <a:pt x="1029090" y="16311"/>
                  <a:pt x="1434080" y="4599"/>
                  <a:pt x="1792407" y="0"/>
                </a:cubicBezTo>
                <a:cubicBezTo>
                  <a:pt x="2150734" y="-4599"/>
                  <a:pt x="2230922" y="-3217"/>
                  <a:pt x="2356683" y="0"/>
                </a:cubicBezTo>
                <a:cubicBezTo>
                  <a:pt x="2482444" y="3217"/>
                  <a:pt x="2727176" y="10118"/>
                  <a:pt x="2920959" y="0"/>
                </a:cubicBezTo>
                <a:cubicBezTo>
                  <a:pt x="3114742" y="-10118"/>
                  <a:pt x="3583268" y="6126"/>
                  <a:pt x="3783970" y="0"/>
                </a:cubicBezTo>
                <a:cubicBezTo>
                  <a:pt x="3984672" y="-6126"/>
                  <a:pt x="4119530" y="12121"/>
                  <a:pt x="4248668" y="0"/>
                </a:cubicBezTo>
                <a:cubicBezTo>
                  <a:pt x="4377806" y="-12121"/>
                  <a:pt x="4830370" y="39306"/>
                  <a:pt x="5111679" y="0"/>
                </a:cubicBezTo>
                <a:cubicBezTo>
                  <a:pt x="5392988" y="-39306"/>
                  <a:pt x="5595981" y="-37432"/>
                  <a:pt x="5974690" y="0"/>
                </a:cubicBezTo>
                <a:cubicBezTo>
                  <a:pt x="6353399" y="37432"/>
                  <a:pt x="6382398" y="-32218"/>
                  <a:pt x="6638544" y="0"/>
                </a:cubicBezTo>
                <a:cubicBezTo>
                  <a:pt x="6894690" y="32218"/>
                  <a:pt x="7107197" y="-8479"/>
                  <a:pt x="7501555" y="0"/>
                </a:cubicBezTo>
                <a:cubicBezTo>
                  <a:pt x="7895913" y="8479"/>
                  <a:pt x="7913370" y="-2556"/>
                  <a:pt x="8065831" y="0"/>
                </a:cubicBezTo>
                <a:cubicBezTo>
                  <a:pt x="8218292" y="2556"/>
                  <a:pt x="8391465" y="4509"/>
                  <a:pt x="8630107" y="0"/>
                </a:cubicBezTo>
                <a:cubicBezTo>
                  <a:pt x="8868749" y="-4509"/>
                  <a:pt x="9078381" y="-9348"/>
                  <a:pt x="9393540" y="0"/>
                </a:cubicBezTo>
                <a:cubicBezTo>
                  <a:pt x="9708699" y="9348"/>
                  <a:pt x="9789190" y="-16759"/>
                  <a:pt x="9957816" y="0"/>
                </a:cubicBezTo>
                <a:cubicBezTo>
                  <a:pt x="9957941" y="4395"/>
                  <a:pt x="9957741" y="9776"/>
                  <a:pt x="9957816" y="18288"/>
                </a:cubicBezTo>
                <a:cubicBezTo>
                  <a:pt x="9649812" y="40651"/>
                  <a:pt x="9486007" y="41594"/>
                  <a:pt x="9194383" y="18288"/>
                </a:cubicBezTo>
                <a:cubicBezTo>
                  <a:pt x="8902759" y="-5018"/>
                  <a:pt x="8744094" y="43814"/>
                  <a:pt x="8530529" y="18288"/>
                </a:cubicBezTo>
                <a:cubicBezTo>
                  <a:pt x="8316964" y="-7238"/>
                  <a:pt x="8282371" y="24093"/>
                  <a:pt x="8165409" y="18288"/>
                </a:cubicBezTo>
                <a:cubicBezTo>
                  <a:pt x="8048447" y="12483"/>
                  <a:pt x="7851788" y="12040"/>
                  <a:pt x="7700711" y="18288"/>
                </a:cubicBezTo>
                <a:cubicBezTo>
                  <a:pt x="7549634" y="24536"/>
                  <a:pt x="7127225" y="27915"/>
                  <a:pt x="6837700" y="18288"/>
                </a:cubicBezTo>
                <a:cubicBezTo>
                  <a:pt x="6548175" y="8661"/>
                  <a:pt x="6330711" y="50037"/>
                  <a:pt x="6173846" y="18288"/>
                </a:cubicBezTo>
                <a:cubicBezTo>
                  <a:pt x="6016981" y="-13461"/>
                  <a:pt x="5930031" y="15985"/>
                  <a:pt x="5709148" y="18288"/>
                </a:cubicBezTo>
                <a:cubicBezTo>
                  <a:pt x="5488265" y="20591"/>
                  <a:pt x="5372997" y="43097"/>
                  <a:pt x="5045293" y="18288"/>
                </a:cubicBezTo>
                <a:cubicBezTo>
                  <a:pt x="4717590" y="-6521"/>
                  <a:pt x="4829875" y="6803"/>
                  <a:pt x="4680174" y="18288"/>
                </a:cubicBezTo>
                <a:cubicBezTo>
                  <a:pt x="4530473" y="29773"/>
                  <a:pt x="4441300" y="27030"/>
                  <a:pt x="4315054" y="18288"/>
                </a:cubicBezTo>
                <a:cubicBezTo>
                  <a:pt x="4188808" y="9546"/>
                  <a:pt x="3846162" y="4446"/>
                  <a:pt x="3651199" y="18288"/>
                </a:cubicBezTo>
                <a:cubicBezTo>
                  <a:pt x="3456236" y="32130"/>
                  <a:pt x="3412656" y="-1324"/>
                  <a:pt x="3186501" y="18288"/>
                </a:cubicBezTo>
                <a:cubicBezTo>
                  <a:pt x="2960346" y="37900"/>
                  <a:pt x="2783091" y="19872"/>
                  <a:pt x="2423069" y="18288"/>
                </a:cubicBezTo>
                <a:cubicBezTo>
                  <a:pt x="2063047" y="16704"/>
                  <a:pt x="2066062" y="18692"/>
                  <a:pt x="1958370" y="18288"/>
                </a:cubicBezTo>
                <a:cubicBezTo>
                  <a:pt x="1850678" y="17884"/>
                  <a:pt x="1403255" y="47471"/>
                  <a:pt x="1194938" y="18288"/>
                </a:cubicBezTo>
                <a:cubicBezTo>
                  <a:pt x="986621" y="-10895"/>
                  <a:pt x="986435" y="4670"/>
                  <a:pt x="829818" y="18288"/>
                </a:cubicBezTo>
                <a:cubicBezTo>
                  <a:pt x="673201" y="31906"/>
                  <a:pt x="178831" y="-2639"/>
                  <a:pt x="0" y="18288"/>
                </a:cubicBezTo>
                <a:cubicBezTo>
                  <a:pt x="-504" y="12101"/>
                  <a:pt x="-591" y="7719"/>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7BDC43-073A-4311-B270-BADB18B9C94C}"/>
              </a:ext>
            </a:extLst>
          </p:cNvPr>
          <p:cNvSpPr>
            <a:spLocks noGrp="1"/>
          </p:cNvSpPr>
          <p:nvPr>
            <p:ph idx="1"/>
          </p:nvPr>
        </p:nvSpPr>
        <p:spPr>
          <a:xfrm>
            <a:off x="1151467" y="2453263"/>
            <a:ext cx="9889067" cy="3762740"/>
          </a:xfrm>
        </p:spPr>
        <p:txBody>
          <a:bodyPr vert="horz" lIns="91440" tIns="45720" rIns="91440" bIns="45720" rtlCol="0" anchor="t">
            <a:normAutofit/>
          </a:bodyPr>
          <a:lstStyle/>
          <a:p>
            <a:pPr marL="0" indent="0">
              <a:buNone/>
            </a:pPr>
            <a:r>
              <a:rPr lang="en-US" sz="3200" b="1">
                <a:solidFill>
                  <a:schemeClr val="bg1"/>
                </a:solidFill>
              </a:rPr>
              <a:t>Chaperone groups are together for the following reasons:</a:t>
            </a:r>
          </a:p>
          <a:p>
            <a:pPr lvl="1"/>
            <a:r>
              <a:rPr lang="en-US" sz="2800" b="1">
                <a:solidFill>
                  <a:schemeClr val="bg1"/>
                </a:solidFill>
              </a:rPr>
              <a:t>Going through security and the airport</a:t>
            </a:r>
          </a:p>
          <a:p>
            <a:pPr lvl="1"/>
            <a:r>
              <a:rPr lang="en-US" sz="2800" b="1">
                <a:solidFill>
                  <a:schemeClr val="bg1"/>
                </a:solidFill>
              </a:rPr>
              <a:t>Boarding the plane, getting on buses, leaving restaurants, museums, parks etc.</a:t>
            </a:r>
          </a:p>
          <a:p>
            <a:pPr lvl="1"/>
            <a:r>
              <a:rPr lang="en-US" sz="2800" b="1">
                <a:solidFill>
                  <a:schemeClr val="bg1"/>
                </a:solidFill>
              </a:rPr>
              <a:t>Checking in – we will do this every day, multiple times a day.</a:t>
            </a:r>
          </a:p>
          <a:p>
            <a:pPr lvl="1"/>
            <a:r>
              <a:rPr lang="en-US" sz="2800" b="1">
                <a:solidFill>
                  <a:schemeClr val="bg1"/>
                </a:solidFill>
              </a:rPr>
              <a:t>You may or may not be in the same chaperone group as your friends. These groups do not dictate your social life throughout the trip. AND one of our objectives is to help you get out of your comfort zone and meet new people!</a:t>
            </a:r>
          </a:p>
        </p:txBody>
      </p:sp>
    </p:spTree>
    <p:extLst>
      <p:ext uri="{BB962C8B-B14F-4D97-AF65-F5344CB8AC3E}">
        <p14:creationId xmlns:p14="http://schemas.microsoft.com/office/powerpoint/2010/main" val="2054274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47B6BBF-09F2-4A29-AE4E-3771E2924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8E62BB-EEAC-494E-B641-D00E15A33845}"/>
              </a:ext>
            </a:extLst>
          </p:cNvPr>
          <p:cNvSpPr>
            <a:spLocks noGrp="1"/>
          </p:cNvSpPr>
          <p:nvPr>
            <p:ph type="title"/>
          </p:nvPr>
        </p:nvSpPr>
        <p:spPr>
          <a:xfrm>
            <a:off x="635000" y="634029"/>
            <a:ext cx="10921640" cy="1314698"/>
          </a:xfrm>
        </p:spPr>
        <p:txBody>
          <a:bodyPr anchor="ctr">
            <a:normAutofit/>
          </a:bodyPr>
          <a:lstStyle/>
          <a:p>
            <a:pPr algn="ctr"/>
            <a:r>
              <a:rPr lang="en-US" sz="7200"/>
              <a:t>Project</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48305" y="224173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4581778-BC6B-4249-BA4F-8C7C4C02BC20}"/>
              </a:ext>
            </a:extLst>
          </p:cNvPr>
          <p:cNvGraphicFramePr>
            <a:graphicFrameLocks noGrp="1"/>
          </p:cNvGraphicFramePr>
          <p:nvPr>
            <p:ph idx="1"/>
            <p:extLst>
              <p:ext uri="{D42A27DB-BD31-4B8C-83A1-F6EECF244321}">
                <p14:modId xmlns:p14="http://schemas.microsoft.com/office/powerpoint/2010/main" val="2234812082"/>
              </p:ext>
            </p:extLst>
          </p:nvPr>
        </p:nvGraphicFramePr>
        <p:xfrm>
          <a:off x="632647" y="2241737"/>
          <a:ext cx="10915869" cy="4042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5488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A1DBB-CA1C-B1B6-F79E-BD82207C71FC}"/>
              </a:ext>
            </a:extLst>
          </p:cNvPr>
          <p:cNvSpPr>
            <a:spLocks noGrp="1"/>
          </p:cNvSpPr>
          <p:nvPr>
            <p:ph type="title"/>
          </p:nvPr>
        </p:nvSpPr>
        <p:spPr/>
        <p:txBody>
          <a:bodyPr/>
          <a:lstStyle/>
          <a:p>
            <a:r>
              <a:rPr lang="en-US"/>
              <a:t>Enroll in the Canvas course</a:t>
            </a:r>
          </a:p>
        </p:txBody>
      </p:sp>
      <p:sp>
        <p:nvSpPr>
          <p:cNvPr id="3" name="Content Placeholder 2">
            <a:extLst>
              <a:ext uri="{FF2B5EF4-FFF2-40B4-BE49-F238E27FC236}">
                <a16:creationId xmlns:a16="http://schemas.microsoft.com/office/drawing/2014/main" id="{6955B8F0-B090-12A5-2318-0F9DC3D04F64}"/>
              </a:ext>
            </a:extLst>
          </p:cNvPr>
          <p:cNvSpPr>
            <a:spLocks noGrp="1"/>
          </p:cNvSpPr>
          <p:nvPr>
            <p:ph idx="1"/>
          </p:nvPr>
        </p:nvSpPr>
        <p:spPr/>
        <p:txBody>
          <a:bodyPr/>
          <a:lstStyle/>
          <a:p>
            <a:r>
              <a:rPr lang="en-US"/>
              <a:t>You should have received the self-enrollment link yesterday in an email from me. </a:t>
            </a:r>
          </a:p>
          <a:p>
            <a:r>
              <a:rPr lang="en-US"/>
              <a:t>Please enroll now if you have not yet done so.</a:t>
            </a:r>
          </a:p>
          <a:p>
            <a:r>
              <a:rPr lang="en-US" b="1" i="0">
                <a:solidFill>
                  <a:srgbClr val="2D3B45"/>
                </a:solidFill>
                <a:effectLst/>
                <a:latin typeface="Lato Extended"/>
              </a:rPr>
              <a:t>https://cbsd.instructure.com/enroll/ANLTKJ</a:t>
            </a:r>
            <a:endParaRPr lang="en-US"/>
          </a:p>
        </p:txBody>
      </p:sp>
    </p:spTree>
    <p:extLst>
      <p:ext uri="{BB962C8B-B14F-4D97-AF65-F5344CB8AC3E}">
        <p14:creationId xmlns:p14="http://schemas.microsoft.com/office/powerpoint/2010/main" val="3750214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9914-2F7C-42AF-16BA-A32732BB40C8}"/>
              </a:ext>
            </a:extLst>
          </p:cNvPr>
          <p:cNvSpPr>
            <a:spLocks noGrp="1"/>
          </p:cNvSpPr>
          <p:nvPr>
            <p:ph type="title"/>
          </p:nvPr>
        </p:nvSpPr>
        <p:spPr/>
        <p:txBody>
          <a:bodyPr>
            <a:normAutofit/>
          </a:bodyPr>
          <a:lstStyle/>
          <a:p>
            <a:r>
              <a:rPr lang="en-US" sz="7000" dirty="0"/>
              <a:t>Warning</a:t>
            </a:r>
          </a:p>
        </p:txBody>
      </p:sp>
      <p:sp>
        <p:nvSpPr>
          <p:cNvPr id="3" name="Content Placeholder 2">
            <a:extLst>
              <a:ext uri="{FF2B5EF4-FFF2-40B4-BE49-F238E27FC236}">
                <a16:creationId xmlns:a16="http://schemas.microsoft.com/office/drawing/2014/main" id="{1DC63828-46B9-B278-86C8-306F733A5A26}"/>
              </a:ext>
            </a:extLst>
          </p:cNvPr>
          <p:cNvSpPr>
            <a:spLocks noGrp="1"/>
          </p:cNvSpPr>
          <p:nvPr>
            <p:ph idx="1"/>
          </p:nvPr>
        </p:nvSpPr>
        <p:spPr/>
        <p:txBody>
          <a:bodyPr>
            <a:normAutofit/>
          </a:bodyPr>
          <a:lstStyle/>
          <a:p>
            <a:pPr marL="0" indent="0">
              <a:buNone/>
            </a:pPr>
            <a:r>
              <a:rPr lang="en-US" sz="5000" dirty="0"/>
              <a:t>Students are </a:t>
            </a:r>
            <a:r>
              <a:rPr lang="en-US" sz="5000" b="1" u="sng" dirty="0"/>
              <a:t>NOT</a:t>
            </a:r>
            <a:r>
              <a:rPr lang="en-US" sz="5000" dirty="0"/>
              <a:t> permitted to meet up with anyone that they have met online.</a:t>
            </a:r>
          </a:p>
          <a:p>
            <a:pPr marL="0" indent="0">
              <a:buNone/>
            </a:pPr>
            <a:r>
              <a:rPr lang="en-US" sz="5000" dirty="0"/>
              <a:t>Any attempt to do so will result in your being sent home at the expense of your family.</a:t>
            </a:r>
          </a:p>
        </p:txBody>
      </p:sp>
    </p:spTree>
    <p:extLst>
      <p:ext uri="{BB962C8B-B14F-4D97-AF65-F5344CB8AC3E}">
        <p14:creationId xmlns:p14="http://schemas.microsoft.com/office/powerpoint/2010/main" val="3643287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FF03-42A0-4F12-BA9E-E0D779E4C774}"/>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66D7A087-4943-408E-9B3E-8041B7E54E3B}"/>
              </a:ext>
            </a:extLst>
          </p:cNvPr>
          <p:cNvSpPr>
            <a:spLocks noGrp="1"/>
          </p:cNvSpPr>
          <p:nvPr>
            <p:ph sz="half" idx="1"/>
          </p:nvPr>
        </p:nvSpPr>
        <p:spPr/>
        <p:txBody>
          <a:bodyPr vert="horz" lIns="91440" tIns="45720" rIns="91440" bIns="45720" rtlCol="0" anchor="t">
            <a:normAutofit/>
          </a:bodyPr>
          <a:lstStyle/>
          <a:p>
            <a:r>
              <a:rPr lang="en-US" sz="3600"/>
              <a:t>Did you sign in??</a:t>
            </a:r>
          </a:p>
          <a:p>
            <a:r>
              <a:rPr lang="en-US" sz="3600"/>
              <a:t>Get to know your chaperones</a:t>
            </a:r>
          </a:p>
          <a:p>
            <a:r>
              <a:rPr lang="en-US" sz="3600"/>
              <a:t>Charter Bus Info</a:t>
            </a:r>
          </a:p>
          <a:p>
            <a:r>
              <a:rPr lang="en-US" sz="3600"/>
              <a:t>Updates on Flight</a:t>
            </a:r>
          </a:p>
          <a:p>
            <a:r>
              <a:rPr lang="en-US" sz="3600"/>
              <a:t>Itinerary</a:t>
            </a:r>
          </a:p>
          <a:p>
            <a:endParaRPr lang="en-US" sz="3600"/>
          </a:p>
          <a:p>
            <a:pPr marL="0" indent="0">
              <a:buNone/>
            </a:pPr>
            <a:endParaRPr lang="en-US" sz="3600"/>
          </a:p>
        </p:txBody>
      </p:sp>
      <p:sp>
        <p:nvSpPr>
          <p:cNvPr id="6" name="Content Placeholder 5">
            <a:extLst>
              <a:ext uri="{FF2B5EF4-FFF2-40B4-BE49-F238E27FC236}">
                <a16:creationId xmlns:a16="http://schemas.microsoft.com/office/drawing/2014/main" id="{1A881487-6C58-4430-ACF7-A61FCAD56789}"/>
              </a:ext>
            </a:extLst>
          </p:cNvPr>
          <p:cNvSpPr>
            <a:spLocks noGrp="1"/>
          </p:cNvSpPr>
          <p:nvPr>
            <p:ph sz="half" idx="2"/>
          </p:nvPr>
        </p:nvSpPr>
        <p:spPr/>
        <p:txBody>
          <a:bodyPr vert="horz" lIns="91440" tIns="45720" rIns="91440" bIns="45720" rtlCol="0" anchor="t">
            <a:normAutofit/>
          </a:bodyPr>
          <a:lstStyle/>
          <a:p>
            <a:r>
              <a:rPr lang="en-US">
                <a:ea typeface="+mn-lt"/>
                <a:cs typeface="+mn-lt"/>
              </a:rPr>
              <a:t>Passports</a:t>
            </a:r>
            <a:endParaRPr lang="en-US"/>
          </a:p>
          <a:p>
            <a:r>
              <a:rPr lang="en-US">
                <a:ea typeface="+mn-lt"/>
                <a:cs typeface="+mn-lt"/>
              </a:rPr>
              <a:t>Travel Reminders – covid related (vaccines, testing, masks)</a:t>
            </a:r>
            <a:endParaRPr lang="en-US"/>
          </a:p>
          <a:p>
            <a:r>
              <a:rPr lang="en-US"/>
              <a:t>Food</a:t>
            </a:r>
          </a:p>
          <a:p>
            <a:r>
              <a:rPr lang="en-US"/>
              <a:t>Project</a:t>
            </a:r>
          </a:p>
          <a:p>
            <a:r>
              <a:rPr lang="en-US"/>
              <a:t>Groups – read and confirm CBSD policies &amp; Project</a:t>
            </a:r>
          </a:p>
        </p:txBody>
      </p:sp>
    </p:spTree>
    <p:extLst>
      <p:ext uri="{BB962C8B-B14F-4D97-AF65-F5344CB8AC3E}">
        <p14:creationId xmlns:p14="http://schemas.microsoft.com/office/powerpoint/2010/main" val="1983961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3DAA0EF-336D-4CDC-A9A2-8460363E2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D079A19-B31E-4129-A464-7547FF05A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90556" cy="6858000"/>
          </a:xfrm>
          <a:custGeom>
            <a:avLst/>
            <a:gdLst>
              <a:gd name="connsiteX0" fmla="*/ 0 w 4090556"/>
              <a:gd name="connsiteY0" fmla="*/ 0 h 6858000"/>
              <a:gd name="connsiteX1" fmla="*/ 4077555 w 4090556"/>
              <a:gd name="connsiteY1" fmla="*/ 0 h 6858000"/>
              <a:gd name="connsiteX2" fmla="*/ 4077574 w 4090556"/>
              <a:gd name="connsiteY2" fmla="*/ 720 h 6858000"/>
              <a:gd name="connsiteX3" fmla="*/ 4075790 w 4090556"/>
              <a:gd name="connsiteY3" fmla="*/ 575485 h 6858000"/>
              <a:gd name="connsiteX4" fmla="*/ 4076555 w 4090556"/>
              <a:gd name="connsiteY4" fmla="*/ 932245 h 6858000"/>
              <a:gd name="connsiteX5" fmla="*/ 4076555 w 4090556"/>
              <a:gd name="connsiteY5" fmla="*/ 1286711 h 6858000"/>
              <a:gd name="connsiteX6" fmla="*/ 4082288 w 4090556"/>
              <a:gd name="connsiteY6" fmla="*/ 1595180 h 6858000"/>
              <a:gd name="connsiteX7" fmla="*/ 4078211 w 4090556"/>
              <a:gd name="connsiteY7" fmla="*/ 2133123 h 6858000"/>
              <a:gd name="connsiteX8" fmla="*/ 4071968 w 4090556"/>
              <a:gd name="connsiteY8" fmla="*/ 2946025 h 6858000"/>
              <a:gd name="connsiteX9" fmla="*/ 4068401 w 4090556"/>
              <a:gd name="connsiteY9" fmla="*/ 3502061 h 6858000"/>
              <a:gd name="connsiteX10" fmla="*/ 4087513 w 4090556"/>
              <a:gd name="connsiteY10" fmla="*/ 4076061 h 6858000"/>
              <a:gd name="connsiteX11" fmla="*/ 4076938 w 4090556"/>
              <a:gd name="connsiteY11" fmla="*/ 4442632 h 6858000"/>
              <a:gd name="connsiteX12" fmla="*/ 4071459 w 4090556"/>
              <a:gd name="connsiteY12" fmla="*/ 4827550 h 6858000"/>
              <a:gd name="connsiteX13" fmla="*/ 4071459 w 4090556"/>
              <a:gd name="connsiteY13" fmla="*/ 5019945 h 6858000"/>
              <a:gd name="connsiteX14" fmla="*/ 4084200 w 4090556"/>
              <a:gd name="connsiteY14" fmla="*/ 5490104 h 6858000"/>
              <a:gd name="connsiteX15" fmla="*/ 4077446 w 4090556"/>
              <a:gd name="connsiteY15" fmla="*/ 5844569 h 6858000"/>
              <a:gd name="connsiteX16" fmla="*/ 4082544 w 4090556"/>
              <a:gd name="connsiteY16" fmla="*/ 6260195 h 6858000"/>
              <a:gd name="connsiteX17" fmla="*/ 4086110 w 4090556"/>
              <a:gd name="connsiteY17" fmla="*/ 6706145 h 6858000"/>
              <a:gd name="connsiteX18" fmla="*/ 4086135 w 4090556"/>
              <a:gd name="connsiteY18" fmla="*/ 6794562 h 6858000"/>
              <a:gd name="connsiteX19" fmla="*/ 4080334 w 4090556"/>
              <a:gd name="connsiteY19" fmla="*/ 6858000 h 6858000"/>
              <a:gd name="connsiteX20" fmla="*/ 0 w 4090556"/>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0556" h="6858000">
                <a:moveTo>
                  <a:pt x="0" y="0"/>
                </a:moveTo>
                <a:lnTo>
                  <a:pt x="4077555" y="0"/>
                </a:lnTo>
                <a:lnTo>
                  <a:pt x="4077574" y="720"/>
                </a:lnTo>
                <a:cubicBezTo>
                  <a:pt x="4079358" y="192351"/>
                  <a:pt x="4064960" y="384364"/>
                  <a:pt x="4075790" y="575485"/>
                </a:cubicBezTo>
                <a:cubicBezTo>
                  <a:pt x="4082544" y="694108"/>
                  <a:pt x="4081269" y="814132"/>
                  <a:pt x="4076555" y="932245"/>
                </a:cubicBezTo>
                <a:cubicBezTo>
                  <a:pt x="4071840" y="1050357"/>
                  <a:pt x="4065470" y="1168597"/>
                  <a:pt x="4076555" y="1286711"/>
                </a:cubicBezTo>
                <a:cubicBezTo>
                  <a:pt x="4084710" y="1389317"/>
                  <a:pt x="4086621" y="1492332"/>
                  <a:pt x="4082288" y="1595180"/>
                </a:cubicBezTo>
                <a:cubicBezTo>
                  <a:pt x="4077319" y="1774452"/>
                  <a:pt x="4067637" y="1953851"/>
                  <a:pt x="4078211" y="2133123"/>
                </a:cubicBezTo>
                <a:cubicBezTo>
                  <a:pt x="4094393" y="2404260"/>
                  <a:pt x="4084710" y="2675143"/>
                  <a:pt x="4071968" y="2946025"/>
                </a:cubicBezTo>
                <a:cubicBezTo>
                  <a:pt x="4063049" y="3131413"/>
                  <a:pt x="4055659" y="3316673"/>
                  <a:pt x="4068401" y="3502061"/>
                </a:cubicBezTo>
                <a:cubicBezTo>
                  <a:pt x="4081396" y="3693182"/>
                  <a:pt x="4097323" y="3884176"/>
                  <a:pt x="4087513" y="4076061"/>
                </a:cubicBezTo>
                <a:cubicBezTo>
                  <a:pt x="4081142" y="4198251"/>
                  <a:pt x="4069037" y="4320315"/>
                  <a:pt x="4076938" y="4442632"/>
                </a:cubicBezTo>
                <a:cubicBezTo>
                  <a:pt x="4083270" y="4570925"/>
                  <a:pt x="4081435" y="4699486"/>
                  <a:pt x="4071459" y="4827550"/>
                </a:cubicBezTo>
                <a:cubicBezTo>
                  <a:pt x="4065725" y="4891550"/>
                  <a:pt x="4065725" y="4955945"/>
                  <a:pt x="4071459" y="5019945"/>
                </a:cubicBezTo>
                <a:cubicBezTo>
                  <a:pt x="4087742" y="5176105"/>
                  <a:pt x="4091997" y="5333296"/>
                  <a:pt x="4084200" y="5490104"/>
                </a:cubicBezTo>
                <a:cubicBezTo>
                  <a:pt x="4079740" y="5608217"/>
                  <a:pt x="4071968" y="5726202"/>
                  <a:pt x="4077446" y="5844569"/>
                </a:cubicBezTo>
                <a:cubicBezTo>
                  <a:pt x="4083944" y="5983069"/>
                  <a:pt x="4088914" y="6121696"/>
                  <a:pt x="4082544" y="6260195"/>
                </a:cubicBezTo>
                <a:cubicBezTo>
                  <a:pt x="4075841" y="6408803"/>
                  <a:pt x="4077026" y="6557662"/>
                  <a:pt x="4086110" y="6706145"/>
                </a:cubicBezTo>
                <a:cubicBezTo>
                  <a:pt x="4087467" y="6735616"/>
                  <a:pt x="4087474" y="6765120"/>
                  <a:pt x="4086135" y="6794562"/>
                </a:cubicBezTo>
                <a:lnTo>
                  <a:pt x="4080334"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8FBF461-C204-449F-A508-C785CA93614E}"/>
              </a:ext>
            </a:extLst>
          </p:cNvPr>
          <p:cNvSpPr>
            <a:spLocks noGrp="1"/>
          </p:cNvSpPr>
          <p:nvPr>
            <p:ph type="title"/>
          </p:nvPr>
        </p:nvSpPr>
        <p:spPr>
          <a:xfrm>
            <a:off x="635001" y="640823"/>
            <a:ext cx="3103194" cy="5583148"/>
          </a:xfrm>
        </p:spPr>
        <p:txBody>
          <a:bodyPr anchor="ctr">
            <a:normAutofit/>
          </a:bodyPr>
          <a:lstStyle/>
          <a:p>
            <a:r>
              <a:rPr lang="en-US">
                <a:solidFill>
                  <a:schemeClr val="bg1"/>
                </a:solidFill>
              </a:rPr>
              <a:t>breakout session </a:t>
            </a:r>
            <a:br>
              <a:rPr lang="en-US">
                <a:solidFill>
                  <a:schemeClr val="bg1"/>
                </a:solidFill>
              </a:rPr>
            </a:br>
            <a:r>
              <a:rPr lang="en-US">
                <a:solidFill>
                  <a:schemeClr val="bg1"/>
                </a:solidFill>
              </a:rPr>
              <a:t>to-do list</a:t>
            </a:r>
          </a:p>
        </p:txBody>
      </p:sp>
      <p:graphicFrame>
        <p:nvGraphicFramePr>
          <p:cNvPr id="5" name="Content Placeholder 2">
            <a:extLst>
              <a:ext uri="{FF2B5EF4-FFF2-40B4-BE49-F238E27FC236}">
                <a16:creationId xmlns:a16="http://schemas.microsoft.com/office/drawing/2014/main" id="{093A4590-6565-44E7-A0B5-51E51D21056D}"/>
              </a:ext>
            </a:extLst>
          </p:cNvPr>
          <p:cNvGraphicFramePr>
            <a:graphicFrameLocks noGrp="1"/>
          </p:cNvGraphicFramePr>
          <p:nvPr>
            <p:ph idx="1"/>
            <p:extLst>
              <p:ext uri="{D42A27DB-BD31-4B8C-83A1-F6EECF244321}">
                <p14:modId xmlns:p14="http://schemas.microsoft.com/office/powerpoint/2010/main" val="196166625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5352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E2A37C-ABE8-427F-B12F-53C7BA6BB19B}"/>
              </a:ext>
            </a:extLst>
          </p:cNvPr>
          <p:cNvSpPr>
            <a:spLocks noGrp="1"/>
          </p:cNvSpPr>
          <p:nvPr>
            <p:ph type="title"/>
          </p:nvPr>
        </p:nvSpPr>
        <p:spPr>
          <a:xfrm>
            <a:off x="640080" y="325369"/>
            <a:ext cx="4368602" cy="1956841"/>
          </a:xfrm>
        </p:spPr>
        <p:txBody>
          <a:bodyPr anchor="b">
            <a:normAutofit/>
          </a:bodyPr>
          <a:lstStyle/>
          <a:p>
            <a:r>
              <a:rPr lang="en-US" sz="6600" dirty="0"/>
              <a:t>CHECK IN!</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C9670"/>
          </a:solidFill>
          <a:ln w="38100" cap="rnd">
            <a:solidFill>
              <a:srgbClr val="BC967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171242-7446-46A1-8B36-26CF18160109}"/>
              </a:ext>
            </a:extLst>
          </p:cNvPr>
          <p:cNvSpPr>
            <a:spLocks noGrp="1"/>
          </p:cNvSpPr>
          <p:nvPr>
            <p:ph idx="1"/>
          </p:nvPr>
        </p:nvSpPr>
        <p:spPr>
          <a:xfrm>
            <a:off x="640080" y="2872899"/>
            <a:ext cx="4243589" cy="3320668"/>
          </a:xfrm>
        </p:spPr>
        <p:txBody>
          <a:bodyPr vert="horz" lIns="91440" tIns="45720" rIns="91440" bIns="45720" rtlCol="0" anchor="t">
            <a:normAutofit lnSpcReduction="10000"/>
          </a:bodyPr>
          <a:lstStyle/>
          <a:p>
            <a:r>
              <a:rPr lang="en-US" b="1"/>
              <a:t>STUDENTS</a:t>
            </a:r>
          </a:p>
          <a:p>
            <a:pPr lvl="1"/>
            <a:r>
              <a:rPr lang="en-US" b="1"/>
              <a:t>CHECK THE LISTS HANGING IN THE LIBRARY</a:t>
            </a:r>
          </a:p>
          <a:p>
            <a:r>
              <a:rPr lang="en-US" b="1"/>
              <a:t>CHAPERONES </a:t>
            </a:r>
            <a:endParaRPr lang="en-US"/>
          </a:p>
          <a:p>
            <a:pPr lvl="1"/>
            <a:r>
              <a:rPr lang="en-US" b="1"/>
              <a:t> HOLD UP </a:t>
            </a:r>
            <a:r>
              <a:rPr lang="en-US" b="1">
                <a:solidFill>
                  <a:schemeClr val="accent3"/>
                </a:solidFill>
              </a:rPr>
              <a:t>GREEN</a:t>
            </a:r>
            <a:r>
              <a:rPr lang="en-US" b="1"/>
              <a:t> WHEN ALL OF YOUR GROUP MEMBERS ARE PRESENT</a:t>
            </a:r>
          </a:p>
          <a:p>
            <a:pPr lvl="1"/>
            <a:r>
              <a:rPr lang="en-US" b="1"/>
              <a:t>HOLD UP </a:t>
            </a:r>
            <a:r>
              <a:rPr lang="en-US" b="1">
                <a:solidFill>
                  <a:srgbClr val="C00000"/>
                </a:solidFill>
              </a:rPr>
              <a:t>RED</a:t>
            </a:r>
            <a:r>
              <a:rPr lang="en-US" b="1"/>
              <a:t> IF YOU ARE MISSING GROUP MEMBERS</a:t>
            </a:r>
          </a:p>
          <a:p>
            <a:endParaRPr lang="en-US"/>
          </a:p>
        </p:txBody>
      </p:sp>
      <p:pic>
        <p:nvPicPr>
          <p:cNvPr id="5" name="Picture 4" descr="One in a crowd">
            <a:extLst>
              <a:ext uri="{FF2B5EF4-FFF2-40B4-BE49-F238E27FC236}">
                <a16:creationId xmlns:a16="http://schemas.microsoft.com/office/drawing/2014/main" id="{B0AD1618-3043-405F-8EF4-736B22B8024B}"/>
              </a:ext>
            </a:extLst>
          </p:cNvPr>
          <p:cNvPicPr>
            <a:picLocks noChangeAspect="1"/>
          </p:cNvPicPr>
          <p:nvPr/>
        </p:nvPicPr>
        <p:blipFill rotWithShape="1">
          <a:blip r:embed="rId2"/>
          <a:srcRect l="16025" r="8751" b="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810542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33194-6191-812F-86F4-9506CEB4C6A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F2FE3D8-87C6-243E-7C20-C6F8D4E55A0E}"/>
              </a:ext>
            </a:extLst>
          </p:cNvPr>
          <p:cNvPicPr>
            <a:picLocks noGrp="1" noChangeAspect="1"/>
          </p:cNvPicPr>
          <p:nvPr>
            <p:ph idx="1"/>
          </p:nvPr>
        </p:nvPicPr>
        <p:blipFill>
          <a:blip r:embed="rId2"/>
          <a:stretch>
            <a:fillRect/>
          </a:stretch>
        </p:blipFill>
        <p:spPr>
          <a:xfrm>
            <a:off x="350078" y="232093"/>
            <a:ext cx="8809604" cy="4252912"/>
          </a:xfrm>
        </p:spPr>
      </p:pic>
      <p:pic>
        <p:nvPicPr>
          <p:cNvPr id="7" name="Picture 6">
            <a:extLst>
              <a:ext uri="{FF2B5EF4-FFF2-40B4-BE49-F238E27FC236}">
                <a16:creationId xmlns:a16="http://schemas.microsoft.com/office/drawing/2014/main" id="{6E743195-D386-94EA-8F52-C9F7A4601DD2}"/>
              </a:ext>
            </a:extLst>
          </p:cNvPr>
          <p:cNvPicPr>
            <a:picLocks noChangeAspect="1"/>
          </p:cNvPicPr>
          <p:nvPr/>
        </p:nvPicPr>
        <p:blipFill rotWithShape="1">
          <a:blip r:embed="rId3"/>
          <a:srcRect r="53863" b="-2262"/>
          <a:stretch/>
        </p:blipFill>
        <p:spPr>
          <a:xfrm>
            <a:off x="350078" y="4485005"/>
            <a:ext cx="3700879" cy="2372995"/>
          </a:xfrm>
          <a:prstGeom prst="rect">
            <a:avLst/>
          </a:prstGeom>
        </p:spPr>
      </p:pic>
    </p:spTree>
    <p:extLst>
      <p:ext uri="{BB962C8B-B14F-4D97-AF65-F5344CB8AC3E}">
        <p14:creationId xmlns:p14="http://schemas.microsoft.com/office/powerpoint/2010/main" val="3728921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3E10B8-CAE6-42E3-B262-B08D2640F3E6}"/>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7200" dirty="0"/>
              <a:t>Meeting Dates:</a:t>
            </a:r>
          </a:p>
        </p:txBody>
      </p:sp>
      <p:sp>
        <p:nvSpPr>
          <p:cNvPr id="3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4E24C"/>
          </a:solidFill>
          <a:ln w="38100" cap="rnd">
            <a:solidFill>
              <a:srgbClr val="D4E24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C7027F-9EED-48C1-BE8E-8AB46CA62699}"/>
              </a:ext>
            </a:extLst>
          </p:cNvPr>
          <p:cNvSpPr>
            <a:spLocks noGrp="1"/>
          </p:cNvSpPr>
          <p:nvPr>
            <p:ph idx="1"/>
          </p:nvPr>
        </p:nvSpPr>
        <p:spPr>
          <a:xfrm>
            <a:off x="5297762" y="2265680"/>
            <a:ext cx="6452278" cy="4418584"/>
          </a:xfrm>
        </p:spPr>
        <p:txBody>
          <a:bodyPr vert="horz" lIns="91440" tIns="45720" rIns="91440" bIns="45720" rtlCol="0">
            <a:normAutofit fontScale="85000" lnSpcReduction="20000"/>
          </a:bodyPr>
          <a:lstStyle/>
          <a:p>
            <a:pPr marL="0" indent="0">
              <a:buNone/>
            </a:pPr>
            <a:endParaRPr lang="en-US" b="1" dirty="0"/>
          </a:p>
          <a:p>
            <a:pPr marL="0" indent="0">
              <a:buNone/>
            </a:pPr>
            <a:r>
              <a:rPr lang="en-US" b="1" i="0" dirty="0">
                <a:effectLst/>
                <a:latin typeface="Cambria Math" panose="02040503050406030204" pitchFamily="18" charset="0"/>
                <a:ea typeface="Cambria Math" panose="02040503050406030204" pitchFamily="18" charset="0"/>
              </a:rPr>
              <a:t>All meetings are at CB SOUTH in the LIBRARY at 6:00PM</a:t>
            </a:r>
            <a:endParaRPr lang="en-US" b="0" i="0" dirty="0">
              <a:effectLst/>
              <a:latin typeface="Cambria Math" panose="02040503050406030204" pitchFamily="18" charset="0"/>
              <a:ea typeface="Cambria Math" panose="02040503050406030204" pitchFamily="18" charset="0"/>
            </a:endParaRPr>
          </a:p>
          <a:p>
            <a:r>
              <a:rPr lang="en-US" b="1" i="0" dirty="0">
                <a:effectLst/>
                <a:latin typeface="Cambria Math" panose="02040503050406030204" pitchFamily="18" charset="0"/>
                <a:ea typeface="Cambria Math" panose="02040503050406030204" pitchFamily="18" charset="0"/>
              </a:rPr>
              <a:t>January 31, 2024</a:t>
            </a:r>
            <a:endParaRPr lang="en-US" b="0" i="0" dirty="0">
              <a:effectLst/>
              <a:latin typeface="Cambria Math" panose="02040503050406030204" pitchFamily="18" charset="0"/>
              <a:ea typeface="Cambria Math" panose="02040503050406030204" pitchFamily="18" charset="0"/>
            </a:endParaRPr>
          </a:p>
          <a:p>
            <a:r>
              <a:rPr lang="en-US" b="1" i="0" dirty="0">
                <a:effectLst/>
                <a:latin typeface="Cambria Math" panose="02040503050406030204" pitchFamily="18" charset="0"/>
                <a:ea typeface="Cambria Math" panose="02040503050406030204" pitchFamily="18" charset="0"/>
              </a:rPr>
              <a:t>March 20, 2024</a:t>
            </a:r>
            <a:endParaRPr lang="en-US" b="0" i="0" dirty="0">
              <a:effectLst/>
              <a:latin typeface="Cambria Math" panose="02040503050406030204" pitchFamily="18" charset="0"/>
              <a:ea typeface="Cambria Math" panose="02040503050406030204" pitchFamily="18" charset="0"/>
            </a:endParaRPr>
          </a:p>
          <a:p>
            <a:r>
              <a:rPr lang="en-US" b="1" i="0" dirty="0">
                <a:effectLst/>
                <a:latin typeface="Cambria Math" panose="02040503050406030204" pitchFamily="18" charset="0"/>
                <a:ea typeface="Cambria Math" panose="02040503050406030204" pitchFamily="18" charset="0"/>
              </a:rPr>
              <a:t>June 5, 2024</a:t>
            </a:r>
          </a:p>
          <a:p>
            <a:endParaRPr lang="en-US" b="1" dirty="0">
              <a:latin typeface="Cambria Math" panose="02040503050406030204" pitchFamily="18" charset="0"/>
              <a:ea typeface="Cambria Math" panose="02040503050406030204" pitchFamily="18" charset="0"/>
            </a:endParaRPr>
          </a:p>
          <a:p>
            <a:pPr marL="0" indent="0">
              <a:buNone/>
            </a:pPr>
            <a:r>
              <a:rPr lang="en-US" b="1" i="0" dirty="0">
                <a:effectLst/>
                <a:latin typeface="Cambria Math" panose="02040503050406030204" pitchFamily="18" charset="0"/>
                <a:ea typeface="Cambria Math" panose="02040503050406030204" pitchFamily="18" charset="0"/>
              </a:rPr>
              <a:t>If you are sick and cannot attend a meeting, the student must email Ms. Gray directly at SLGRAY@cbsd.org</a:t>
            </a:r>
            <a:endParaRPr lang="en-US" b="0" i="0" dirty="0">
              <a:effectLst/>
              <a:latin typeface="Cambria Math" panose="02040503050406030204" pitchFamily="18" charset="0"/>
              <a:ea typeface="Cambria Math" panose="02040503050406030204" pitchFamily="18" charset="0"/>
            </a:endParaRPr>
          </a:p>
          <a:p>
            <a:pPr marL="0" indent="0">
              <a:buNone/>
            </a:pPr>
            <a:endParaRPr lang="en-US" b="1" dirty="0"/>
          </a:p>
        </p:txBody>
      </p:sp>
      <p:pic>
        <p:nvPicPr>
          <p:cNvPr id="5" name="Picture 4" descr="Calendar">
            <a:extLst>
              <a:ext uri="{FF2B5EF4-FFF2-40B4-BE49-F238E27FC236}">
                <a16:creationId xmlns:a16="http://schemas.microsoft.com/office/drawing/2014/main" id="{022AC70F-4ADB-4E35-94B2-2D702F2285AD}"/>
              </a:ext>
            </a:extLst>
          </p:cNvPr>
          <p:cNvPicPr>
            <a:picLocks noChangeAspect="1"/>
          </p:cNvPicPr>
          <p:nvPr/>
        </p:nvPicPr>
        <p:blipFill rotWithShape="1">
          <a:blip r:embed="rId2"/>
          <a:srcRect l="28975" r="25694"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760914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square&#10;&#10;Description automatically generated">
            <a:extLst>
              <a:ext uri="{FF2B5EF4-FFF2-40B4-BE49-F238E27FC236}">
                <a16:creationId xmlns:a16="http://schemas.microsoft.com/office/drawing/2014/main" id="{4A313E10-6405-017F-4074-616C1019E190}"/>
              </a:ext>
            </a:extLst>
          </p:cNvPr>
          <p:cNvPicPr>
            <a:picLocks noChangeAspect="1"/>
          </p:cNvPicPr>
          <p:nvPr/>
        </p:nvPicPr>
        <p:blipFill rotWithShape="1">
          <a:blip r:embed="rId2">
            <a:extLst>
              <a:ext uri="{28A0092B-C50C-407E-A947-70E740481C1C}">
                <a14:useLocalDpi xmlns:a14="http://schemas.microsoft.com/office/drawing/2010/main" val="0"/>
              </a:ext>
            </a:extLst>
          </a:blip>
          <a:srcRect l="5662" t="24351" r="1903" b="23200"/>
          <a:stretch/>
        </p:blipFill>
        <p:spPr>
          <a:xfrm>
            <a:off x="2621280" y="63355"/>
            <a:ext cx="6733484" cy="6642245"/>
          </a:xfrm>
          <a:prstGeom prst="rect">
            <a:avLst/>
          </a:prstGeom>
        </p:spPr>
      </p:pic>
    </p:spTree>
    <p:extLst>
      <p:ext uri="{BB962C8B-B14F-4D97-AF65-F5344CB8AC3E}">
        <p14:creationId xmlns:p14="http://schemas.microsoft.com/office/powerpoint/2010/main" val="1867076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9" name="Rectangle 12">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picture frame&#10;&#10;Description automatically generated">
            <a:extLst>
              <a:ext uri="{FF2B5EF4-FFF2-40B4-BE49-F238E27FC236}">
                <a16:creationId xmlns:a16="http://schemas.microsoft.com/office/drawing/2014/main" id="{763398AD-986D-4EF5-A522-811EDA11AB00}"/>
              </a:ext>
            </a:extLst>
          </p:cNvPr>
          <p:cNvPicPr>
            <a:picLocks noChangeAspect="1"/>
          </p:cNvPicPr>
          <p:nvPr/>
        </p:nvPicPr>
        <p:blipFill rotWithShape="1">
          <a:blip r:embed="rId2">
            <a:alphaModFix/>
          </a:blip>
          <a:srcRect r="-1" b="7001"/>
          <a:stretch/>
        </p:blipFill>
        <p:spPr>
          <a:xfrm>
            <a:off x="20" y="10"/>
            <a:ext cx="12188930" cy="6857990"/>
          </a:xfrm>
          <a:prstGeom prst="rect">
            <a:avLst/>
          </a:prstGeom>
        </p:spPr>
      </p:pic>
      <p:sp>
        <p:nvSpPr>
          <p:cNvPr id="10" name="Rectangle 14">
            <a:extLst>
              <a:ext uri="{FF2B5EF4-FFF2-40B4-BE49-F238E27FC236}">
                <a16:creationId xmlns:a16="http://schemas.microsoft.com/office/drawing/2014/main" id="{8F51725E-A483-43B2-A6F2-C44F502FE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17B1F1-4DFC-4E0B-8E81-D70BE8DF882D}"/>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10800">
                <a:solidFill>
                  <a:schemeClr val="bg1"/>
                </a:solidFill>
              </a:rPr>
              <a:t>JUGAREMOS...</a:t>
            </a:r>
          </a:p>
        </p:txBody>
      </p:sp>
      <p:sp>
        <p:nvSpPr>
          <p:cNvPr id="3" name="Content Placeholder 2">
            <a:extLst>
              <a:ext uri="{FF2B5EF4-FFF2-40B4-BE49-F238E27FC236}">
                <a16:creationId xmlns:a16="http://schemas.microsoft.com/office/drawing/2014/main" id="{00C7EF6F-BE38-4240-82FA-C82621C1C1D6}"/>
              </a:ext>
            </a:extLst>
          </p:cNvPr>
          <p:cNvSpPr>
            <a:spLocks noGrp="1"/>
          </p:cNvSpPr>
          <p:nvPr>
            <p:ph idx="1"/>
          </p:nvPr>
        </p:nvSpPr>
        <p:spPr>
          <a:xfrm>
            <a:off x="1527048" y="4599432"/>
            <a:ext cx="9144000" cy="1536192"/>
          </a:xfrm>
        </p:spPr>
        <p:txBody>
          <a:bodyPr vert="horz" lIns="91440" tIns="45720" rIns="91440" bIns="45720" rtlCol="0">
            <a:normAutofit/>
          </a:bodyPr>
          <a:lstStyle/>
          <a:p>
            <a:pPr marL="0" indent="0" algn="ctr">
              <a:buNone/>
            </a:pPr>
            <a:r>
              <a:rPr lang="en-US" sz="3200">
                <a:solidFill>
                  <a:schemeClr val="bg1"/>
                </a:solidFill>
              </a:rPr>
              <a:t>GET TO KNOW YOUR CHAPERONES!!</a:t>
            </a:r>
          </a:p>
        </p:txBody>
      </p:sp>
      <p:sp>
        <p:nvSpPr>
          <p:cNvPr id="17"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336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75346-8B61-2124-D232-E7AD6705EF0E}"/>
              </a:ext>
            </a:extLst>
          </p:cNvPr>
          <p:cNvSpPr>
            <a:spLocks noGrp="1"/>
          </p:cNvSpPr>
          <p:nvPr>
            <p:ph type="title"/>
          </p:nvPr>
        </p:nvSpPr>
        <p:spPr/>
        <p:txBody>
          <a:bodyPr/>
          <a:lstStyle/>
          <a:p>
            <a:r>
              <a:rPr lang="en-US"/>
              <a:t>Directions:</a:t>
            </a:r>
          </a:p>
        </p:txBody>
      </p:sp>
      <p:sp>
        <p:nvSpPr>
          <p:cNvPr id="3" name="Content Placeholder 2">
            <a:extLst>
              <a:ext uri="{FF2B5EF4-FFF2-40B4-BE49-F238E27FC236}">
                <a16:creationId xmlns:a16="http://schemas.microsoft.com/office/drawing/2014/main" id="{2685DC6D-E178-4532-84F9-972F3F98E1D9}"/>
              </a:ext>
            </a:extLst>
          </p:cNvPr>
          <p:cNvSpPr>
            <a:spLocks noGrp="1"/>
          </p:cNvSpPr>
          <p:nvPr>
            <p:ph idx="1"/>
          </p:nvPr>
        </p:nvSpPr>
        <p:spPr/>
        <p:txBody>
          <a:bodyPr>
            <a:normAutofit/>
          </a:bodyPr>
          <a:lstStyle/>
          <a:p>
            <a:r>
              <a:rPr lang="en-US" sz="4000"/>
              <a:t>Scan the QR code.</a:t>
            </a:r>
          </a:p>
          <a:p>
            <a:r>
              <a:rPr lang="en-US" sz="4000"/>
              <a:t>Match the chaperone with the fun fact!</a:t>
            </a:r>
          </a:p>
          <a:p>
            <a:r>
              <a:rPr lang="en-US" sz="4000"/>
              <a:t>Submit answers.</a:t>
            </a:r>
          </a:p>
          <a:p>
            <a:r>
              <a:rPr lang="en-US" sz="4000"/>
              <a:t>Let’s check!</a:t>
            </a:r>
          </a:p>
        </p:txBody>
      </p:sp>
    </p:spTree>
    <p:extLst>
      <p:ext uri="{BB962C8B-B14F-4D97-AF65-F5344CB8AC3E}">
        <p14:creationId xmlns:p14="http://schemas.microsoft.com/office/powerpoint/2010/main" val="4142337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182627-6EDD-3F2F-941D-610656F96F59}"/>
              </a:ext>
            </a:extLst>
          </p:cNvPr>
          <p:cNvPicPr>
            <a:picLocks noChangeAspect="1"/>
          </p:cNvPicPr>
          <p:nvPr/>
        </p:nvPicPr>
        <p:blipFill>
          <a:blip r:embed="rId2"/>
          <a:stretch>
            <a:fillRect/>
          </a:stretch>
        </p:blipFill>
        <p:spPr>
          <a:xfrm>
            <a:off x="2719279" y="987057"/>
            <a:ext cx="5820955" cy="4883885"/>
          </a:xfrm>
          <a:prstGeom prst="rect">
            <a:avLst/>
          </a:prstGeom>
        </p:spPr>
      </p:pic>
    </p:spTree>
    <p:extLst>
      <p:ext uri="{BB962C8B-B14F-4D97-AF65-F5344CB8AC3E}">
        <p14:creationId xmlns:p14="http://schemas.microsoft.com/office/powerpoint/2010/main" val="2588360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4803E-614C-4339-8A9B-AA6F062642F2}"/>
              </a:ext>
            </a:extLst>
          </p:cNvPr>
          <p:cNvSpPr>
            <a:spLocks noGrp="1"/>
          </p:cNvSpPr>
          <p:nvPr>
            <p:ph type="title"/>
          </p:nvPr>
        </p:nvSpPr>
        <p:spPr>
          <a:xfrm>
            <a:off x="566980" y="313464"/>
            <a:ext cx="10515600" cy="1325563"/>
          </a:xfrm>
        </p:spPr>
        <p:txBody>
          <a:bodyPr>
            <a:normAutofit fontScale="90000"/>
          </a:bodyPr>
          <a:lstStyle/>
          <a:p>
            <a:r>
              <a:rPr lang="en-US" sz="4000">
                <a:ea typeface="+mj-lt"/>
                <a:cs typeface="+mj-lt"/>
              </a:rPr>
              <a:t>Even though this person is a Spanish teacher, the first time they went to Spain they communicated by speaking Italian, not Spanish</a:t>
            </a:r>
            <a:r>
              <a:rPr lang="en-US">
                <a:ea typeface="+mj-lt"/>
                <a:cs typeface="+mj-lt"/>
              </a:rPr>
              <a:t>.</a:t>
            </a:r>
            <a:endParaRPr lang="en-US"/>
          </a:p>
        </p:txBody>
      </p:sp>
      <p:pic>
        <p:nvPicPr>
          <p:cNvPr id="5" name="Picture 5">
            <a:extLst>
              <a:ext uri="{FF2B5EF4-FFF2-40B4-BE49-F238E27FC236}">
                <a16:creationId xmlns:a16="http://schemas.microsoft.com/office/drawing/2014/main" id="{C94869B8-E30D-4C63-BE1B-55D1DD3218A0}"/>
              </a:ext>
            </a:extLst>
          </p:cNvPr>
          <p:cNvPicPr>
            <a:picLocks noGrp="1" noChangeAspect="1"/>
          </p:cNvPicPr>
          <p:nvPr>
            <p:ph idx="1"/>
          </p:nvPr>
        </p:nvPicPr>
        <p:blipFill>
          <a:blip r:embed="rId2"/>
          <a:stretch>
            <a:fillRect/>
          </a:stretch>
        </p:blipFill>
        <p:spPr>
          <a:xfrm>
            <a:off x="4501515" y="1929384"/>
            <a:ext cx="3188970" cy="4251960"/>
          </a:xfrm>
        </p:spPr>
      </p:pic>
      <p:sp>
        <p:nvSpPr>
          <p:cNvPr id="3" name="TextBox 2">
            <a:extLst>
              <a:ext uri="{FF2B5EF4-FFF2-40B4-BE49-F238E27FC236}">
                <a16:creationId xmlns:a16="http://schemas.microsoft.com/office/drawing/2014/main" id="{DC2012D6-4D86-48F0-9566-117EB327F68E}"/>
              </a:ext>
            </a:extLst>
          </p:cNvPr>
          <p:cNvSpPr txBox="1"/>
          <p:nvPr/>
        </p:nvSpPr>
        <p:spPr>
          <a:xfrm>
            <a:off x="1133960" y="3432874"/>
            <a:ext cx="3285639"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500" b="1"/>
              <a:t>Sra. Poblano</a:t>
            </a:r>
          </a:p>
        </p:txBody>
      </p:sp>
    </p:spTree>
    <p:extLst>
      <p:ext uri="{BB962C8B-B14F-4D97-AF65-F5344CB8AC3E}">
        <p14:creationId xmlns:p14="http://schemas.microsoft.com/office/powerpoint/2010/main" val="156873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249FC-A0AE-4F9E-B2B2-33D3BF3AF082}"/>
              </a:ext>
            </a:extLst>
          </p:cNvPr>
          <p:cNvSpPr>
            <a:spLocks noGrp="1"/>
          </p:cNvSpPr>
          <p:nvPr>
            <p:ph type="title"/>
          </p:nvPr>
        </p:nvSpPr>
        <p:spPr/>
        <p:txBody>
          <a:bodyPr>
            <a:normAutofit fontScale="90000"/>
          </a:bodyPr>
          <a:lstStyle/>
          <a:p>
            <a:r>
              <a:rPr lang="en-US"/>
              <a:t>This chaperone </a:t>
            </a:r>
            <a:r>
              <a:rPr lang="en-US">
                <a:ea typeface="+mj-lt"/>
                <a:cs typeface="+mj-lt"/>
              </a:rPr>
              <a:t>pole vaulted and hurdled in high school! They also were a student in salamanca.</a:t>
            </a:r>
            <a:endParaRPr lang="en-US"/>
          </a:p>
        </p:txBody>
      </p:sp>
      <p:pic>
        <p:nvPicPr>
          <p:cNvPr id="6" name="Picture 6">
            <a:extLst>
              <a:ext uri="{FF2B5EF4-FFF2-40B4-BE49-F238E27FC236}">
                <a16:creationId xmlns:a16="http://schemas.microsoft.com/office/drawing/2014/main" id="{2CE6EA59-3276-4AEB-A80D-5EE4B090F373}"/>
              </a:ext>
            </a:extLst>
          </p:cNvPr>
          <p:cNvPicPr>
            <a:picLocks noGrp="1" noChangeAspect="1"/>
          </p:cNvPicPr>
          <p:nvPr>
            <p:ph idx="1"/>
          </p:nvPr>
        </p:nvPicPr>
        <p:blipFill>
          <a:blip r:embed="rId2"/>
          <a:stretch>
            <a:fillRect/>
          </a:stretch>
        </p:blipFill>
        <p:spPr>
          <a:xfrm>
            <a:off x="3261360" y="1929384"/>
            <a:ext cx="5669280" cy="4251960"/>
          </a:xfrm>
        </p:spPr>
      </p:pic>
      <p:sp>
        <p:nvSpPr>
          <p:cNvPr id="5" name="TextBox 4">
            <a:extLst>
              <a:ext uri="{FF2B5EF4-FFF2-40B4-BE49-F238E27FC236}">
                <a16:creationId xmlns:a16="http://schemas.microsoft.com/office/drawing/2014/main" id="{A15EE90D-9FC0-46D4-94E6-5611DBA697AF}"/>
              </a:ext>
            </a:extLst>
          </p:cNvPr>
          <p:cNvSpPr txBox="1"/>
          <p:nvPr/>
        </p:nvSpPr>
        <p:spPr>
          <a:xfrm>
            <a:off x="255722" y="3613687"/>
            <a:ext cx="2743199"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500" b="1"/>
              <a:t>Srta. Hughes</a:t>
            </a:r>
          </a:p>
        </p:txBody>
      </p:sp>
    </p:spTree>
    <p:extLst>
      <p:ext uri="{BB962C8B-B14F-4D97-AF65-F5344CB8AC3E}">
        <p14:creationId xmlns:p14="http://schemas.microsoft.com/office/powerpoint/2010/main" val="305805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TotalTime>
  <Words>1498</Words>
  <Application>Microsoft Office PowerPoint</Application>
  <PresentationFormat>Widescreen</PresentationFormat>
  <Paragraphs>169</Paragraphs>
  <Slides>44</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Cambria Math</vt:lpstr>
      <vt:lpstr>HelloRecess</vt:lpstr>
      <vt:lpstr>KG Miss Kindergarten</vt:lpstr>
      <vt:lpstr>Lato Extended</vt:lpstr>
      <vt:lpstr>MRF Lemonberry Sans</vt:lpstr>
      <vt:lpstr>The Hand Bold</vt:lpstr>
      <vt:lpstr>The Serif Hand Black</vt:lpstr>
      <vt:lpstr>SketchyVTI</vt:lpstr>
      <vt:lpstr>Study Abroad: Spain 2024</vt:lpstr>
      <vt:lpstr>7 months until Spain!</vt:lpstr>
      <vt:lpstr>Reminder: This is a course</vt:lpstr>
      <vt:lpstr>Agenda</vt:lpstr>
      <vt:lpstr>JUGAREMOS...</vt:lpstr>
      <vt:lpstr>Directions:</vt:lpstr>
      <vt:lpstr>PowerPoint Presentation</vt:lpstr>
      <vt:lpstr>Even though this person is a Spanish teacher, the first time they went to Spain they communicated by speaking Italian, not Spanish.</vt:lpstr>
      <vt:lpstr>This chaperone pole vaulted and hurdled in high school! They also were a student in salamanca.</vt:lpstr>
      <vt:lpstr>This person has successfully travelled with 498 CB students to France and Spain in the past 9 years and 100% of them came back unscathed! This person also collects and loves all things related to dacshunds. </vt:lpstr>
      <vt:lpstr>This person was a gymnast for 16 years and later became an instructor. </vt:lpstr>
      <vt:lpstr>They won a car on the price is right with Bob Barker!</vt:lpstr>
      <vt:lpstr> The price is right february 4, 2005</vt:lpstr>
      <vt:lpstr>This chaperone loves family traditions and huge family dinners!  Their family has posed with Santa family pictures for 22 years</vt:lpstr>
      <vt:lpstr>This chaperone took an art class at CB West with Pink!</vt:lpstr>
      <vt:lpstr>Alecia Moore</vt:lpstr>
      <vt:lpstr>This chaperone is a citizen of San Marino.</vt:lpstr>
      <vt:lpstr>San Marino, small, landlocked republic situated on the slopes of Mount Titano, on the Adriatic side of central Italy between the Emilia-Romagna and Marche regions and surrounded on all sides by the republic of Italy. It is the smallest independent state in Europe after Vatican City and Monaco and, until the independence of Nauru (1968), the smallest republic in the world.</vt:lpstr>
      <vt:lpstr>What do our chaperones have to say about travel?</vt:lpstr>
      <vt:lpstr>Continuamos...</vt:lpstr>
      <vt:lpstr>Charter Bus Information &amp; Tips</vt:lpstr>
      <vt:lpstr>Flight information</vt:lpstr>
      <vt:lpstr>Itinerary</vt:lpstr>
      <vt:lpstr>Passports</vt:lpstr>
      <vt:lpstr>PowerPoint Presentation</vt:lpstr>
      <vt:lpstr>PowerPoint Presentation</vt:lpstr>
      <vt:lpstr>PowerPoint Presentation</vt:lpstr>
      <vt:lpstr>PowerPoint Presentation</vt:lpstr>
      <vt:lpstr>PowerPoint Presentation</vt:lpstr>
      <vt:lpstr>PowerPoint Presentation</vt:lpstr>
      <vt:lpstr>Covid-related travel possibilities</vt:lpstr>
      <vt:lpstr>Masks</vt:lpstr>
      <vt:lpstr>PowerPoint Presentation</vt:lpstr>
      <vt:lpstr>La comida - food</vt:lpstr>
      <vt:lpstr>Medications</vt:lpstr>
      <vt:lpstr>Chaperone groups</vt:lpstr>
      <vt:lpstr>Project</vt:lpstr>
      <vt:lpstr>Enroll in the Canvas course</vt:lpstr>
      <vt:lpstr>Warning</vt:lpstr>
      <vt:lpstr>breakout session  to-do list</vt:lpstr>
      <vt:lpstr>CHECK IN!</vt:lpstr>
      <vt:lpstr>PowerPoint Presentation</vt:lpstr>
      <vt:lpstr>Meeting Dates: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STACY</dc:creator>
  <cp:lastModifiedBy>GRAY, STACY</cp:lastModifiedBy>
  <cp:revision>1</cp:revision>
  <cp:lastPrinted>2023-11-29T20:25:04Z</cp:lastPrinted>
  <dcterms:created xsi:type="dcterms:W3CDTF">2021-10-26T15:35:44Z</dcterms:created>
  <dcterms:modified xsi:type="dcterms:W3CDTF">2023-11-29T23:13:28Z</dcterms:modified>
</cp:coreProperties>
</file>